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8"/>
  </p:notesMasterIdLst>
  <p:handoutMasterIdLst>
    <p:handoutMasterId r:id="rId19"/>
  </p:handoutMasterIdLst>
  <p:sldIdLst>
    <p:sldId id="1448943009" r:id="rId5"/>
    <p:sldId id="1448943040" r:id="rId6"/>
    <p:sldId id="1448943046" r:id="rId7"/>
    <p:sldId id="1448943044" r:id="rId8"/>
    <p:sldId id="1448943045" r:id="rId9"/>
    <p:sldId id="1448943047" r:id="rId10"/>
    <p:sldId id="1448943048" r:id="rId11"/>
    <p:sldId id="1448943054" r:id="rId12"/>
    <p:sldId id="1448943049" r:id="rId13"/>
    <p:sldId id="1448943050" r:id="rId14"/>
    <p:sldId id="1448943051" r:id="rId15"/>
    <p:sldId id="1448943052" r:id="rId16"/>
    <p:sldId id="144894305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UX" id="{69F272E1-FB6F-A944-8D55-75CF3C973B74}">
          <p14:sldIdLst>
            <p14:sldId id="1448943009"/>
            <p14:sldId id="1448943040"/>
            <p14:sldId id="1448943046"/>
            <p14:sldId id="1448943044"/>
            <p14:sldId id="1448943045"/>
            <p14:sldId id="1448943047"/>
            <p14:sldId id="1448943048"/>
            <p14:sldId id="1448943054"/>
            <p14:sldId id="1448943049"/>
            <p14:sldId id="1448943050"/>
            <p14:sldId id="1448943051"/>
            <p14:sldId id="1448943052"/>
            <p14:sldId id="1448943053"/>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FEFE23-EB9F-FFBD-FC63-9A5203207DC9}" name="Wong, Karman (CGS)" initials="W(" userId="S::p50045219@capita.co.uk::4740a52a-6c72-4075-9778-c3ab92d357f2" providerId="AD"/>
  <p188:author id="{D5FB9AFA-7CAC-E862-C060-3A7909CFE019}" name="Winters, Nadine (CGS)" initials="W(" userId="S::p50032159@capita.co.uk::1ff44599-eb40-47f4-b7c2-7db170659ab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inters, Nadine (CGS)" initials="W(" lastIdx="1" clrIdx="0">
    <p:extLst>
      <p:ext uri="{19B8F6BF-5375-455C-9EA6-DF929625EA0E}">
        <p15:presenceInfo xmlns:p15="http://schemas.microsoft.com/office/powerpoint/2012/main" userId="S::p50032159@capita.co.uk::1ff44599-eb40-47f4-b7c2-7db170659ab5" providerId="AD"/>
      </p:ext>
    </p:extLst>
  </p:cmAuthor>
  <p:cmAuthor id="2" name="Wong, Karman (CGS)" initials="W(" lastIdx="1" clrIdx="1">
    <p:extLst>
      <p:ext uri="{19B8F6BF-5375-455C-9EA6-DF929625EA0E}">
        <p15:presenceInfo xmlns:p15="http://schemas.microsoft.com/office/powerpoint/2012/main" userId="S::p50045219@capita.co.uk::4740a52a-6c72-4075-9778-c3ab92d357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3D7"/>
    <a:srgbClr val="C3EFD8"/>
    <a:srgbClr val="9EC5D5"/>
    <a:srgbClr val="A6D6D7"/>
    <a:srgbClr val="3E8BAC"/>
    <a:srgbClr val="F2DAF6"/>
    <a:srgbClr val="C9C9C9"/>
    <a:srgbClr val="81E78B"/>
    <a:srgbClr val="EFF78D"/>
    <a:srgbClr val="F3F0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34CF6-35E7-4DF8-A5F3-E661C7CAE6B6}" v="2" dt="2024-02-16T11:27:55.418"/>
    <p1510:client id="{943CD3F9-E7BD-4BFD-B195-AB4E5F4FCD80}" v="3" dt="2025-01-07T14:47:49.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21"/>
    <p:restoredTop sz="96357" autoAdjust="0"/>
  </p:normalViewPr>
  <p:slideViewPr>
    <p:cSldViewPr snapToGrid="0">
      <p:cViewPr varScale="1">
        <p:scale>
          <a:sx n="120" d="100"/>
          <a:sy n="120" d="100"/>
        </p:scale>
        <p:origin x="456" y="10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54D749-E214-624B-82D9-34E174D935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40985C11-82F3-D740-AF17-739E6D4AD2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D4DF7F-FE81-5D47-967D-9CC0216F8B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07DB8-1FA7-8B4B-814F-EB5A23C87841}" type="slidenum">
              <a:rPr lang="en-US" smtClean="0"/>
              <a:t>‹#›</a:t>
            </a:fld>
            <a:endParaRPr lang="en-US"/>
          </a:p>
        </p:txBody>
      </p:sp>
    </p:spTree>
    <p:extLst>
      <p:ext uri="{BB962C8B-B14F-4D97-AF65-F5344CB8AC3E}">
        <p14:creationId xmlns:p14="http://schemas.microsoft.com/office/powerpoint/2010/main" val="39674847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1:45:13.314"/>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36 1,'0'545,"0"-529,0 0,1 0,1 0,1 0,0 0,1-1,1 0,0 1,9 17,-7-22,0 2,-1-1,0 1,-1 0,-1 0,0 0,-1 0,0 1,-1 0,0 14,-4 318,-1-322,-10 44,-3 14,-4 120,17-172,-10 42,-2 19,-4 172,11-180,0 56,6-17,5 106,13-112,1-2,-17-110,0 0,1 0,0 0,-1-1,1 1,1 0,-1 0,0-1,1 1,0-1,0 1,0-1,0 0,5 5,7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1:45:17.11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53 0,'0'1056,"-3"-1000,-20 110,13-111,2 0,0 62,9 864,-1-960,1 1,5 25,-5-40,1 1,0-1,0 0,0 0,1 1,0-2,1 1,-1 0,9 10,-2-7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06029601-7AA6-493F-B3A9-7AE5FF78D0DD}" type="datetimeFigureOut">
              <a:rPr lang="en-GB" smtClean="0"/>
              <a:pPr/>
              <a:t>07/01/2025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BBCEFE5-0BFB-40E9-908D-DD70FC0A44EC}" type="slidenum">
              <a:rPr lang="en-GB" smtClean="0"/>
              <a:pPr/>
              <a:t>‹#›</a:t>
            </a:fld>
            <a:endParaRPr lang="en-GB"/>
          </a:p>
        </p:txBody>
      </p:sp>
    </p:spTree>
    <p:extLst>
      <p:ext uri="{BB962C8B-B14F-4D97-AF65-F5344CB8AC3E}">
        <p14:creationId xmlns:p14="http://schemas.microsoft.com/office/powerpoint/2010/main" val="2432161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2</a:t>
            </a:fld>
            <a:endParaRPr lang="en-GB"/>
          </a:p>
        </p:txBody>
      </p:sp>
    </p:spTree>
    <p:extLst>
      <p:ext uri="{BB962C8B-B14F-4D97-AF65-F5344CB8AC3E}">
        <p14:creationId xmlns:p14="http://schemas.microsoft.com/office/powerpoint/2010/main" val="4106481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11</a:t>
            </a:fld>
            <a:endParaRPr lang="en-GB"/>
          </a:p>
        </p:txBody>
      </p:sp>
    </p:spTree>
    <p:extLst>
      <p:ext uri="{BB962C8B-B14F-4D97-AF65-F5344CB8AC3E}">
        <p14:creationId xmlns:p14="http://schemas.microsoft.com/office/powerpoint/2010/main" val="108756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12</a:t>
            </a:fld>
            <a:endParaRPr lang="en-GB"/>
          </a:p>
        </p:txBody>
      </p:sp>
    </p:spTree>
    <p:extLst>
      <p:ext uri="{BB962C8B-B14F-4D97-AF65-F5344CB8AC3E}">
        <p14:creationId xmlns:p14="http://schemas.microsoft.com/office/powerpoint/2010/main" val="2356519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13</a:t>
            </a:fld>
            <a:endParaRPr lang="en-GB"/>
          </a:p>
        </p:txBody>
      </p:sp>
    </p:spTree>
    <p:extLst>
      <p:ext uri="{BB962C8B-B14F-4D97-AF65-F5344CB8AC3E}">
        <p14:creationId xmlns:p14="http://schemas.microsoft.com/office/powerpoint/2010/main" val="159031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3</a:t>
            </a:fld>
            <a:endParaRPr lang="en-GB"/>
          </a:p>
        </p:txBody>
      </p:sp>
    </p:spTree>
    <p:extLst>
      <p:ext uri="{BB962C8B-B14F-4D97-AF65-F5344CB8AC3E}">
        <p14:creationId xmlns:p14="http://schemas.microsoft.com/office/powerpoint/2010/main" val="2816300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4</a:t>
            </a:fld>
            <a:endParaRPr lang="en-GB"/>
          </a:p>
        </p:txBody>
      </p:sp>
    </p:spTree>
    <p:extLst>
      <p:ext uri="{BB962C8B-B14F-4D97-AF65-F5344CB8AC3E}">
        <p14:creationId xmlns:p14="http://schemas.microsoft.com/office/powerpoint/2010/main" val="336259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5</a:t>
            </a:fld>
            <a:endParaRPr lang="en-GB"/>
          </a:p>
        </p:txBody>
      </p:sp>
    </p:spTree>
    <p:extLst>
      <p:ext uri="{BB962C8B-B14F-4D97-AF65-F5344CB8AC3E}">
        <p14:creationId xmlns:p14="http://schemas.microsoft.com/office/powerpoint/2010/main" val="3378592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6</a:t>
            </a:fld>
            <a:endParaRPr lang="en-GB"/>
          </a:p>
        </p:txBody>
      </p:sp>
    </p:spTree>
    <p:extLst>
      <p:ext uri="{BB962C8B-B14F-4D97-AF65-F5344CB8AC3E}">
        <p14:creationId xmlns:p14="http://schemas.microsoft.com/office/powerpoint/2010/main" val="101836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7</a:t>
            </a:fld>
            <a:endParaRPr lang="en-GB"/>
          </a:p>
        </p:txBody>
      </p:sp>
    </p:spTree>
    <p:extLst>
      <p:ext uri="{BB962C8B-B14F-4D97-AF65-F5344CB8AC3E}">
        <p14:creationId xmlns:p14="http://schemas.microsoft.com/office/powerpoint/2010/main" val="3158422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8</a:t>
            </a:fld>
            <a:endParaRPr lang="en-GB"/>
          </a:p>
        </p:txBody>
      </p:sp>
    </p:spTree>
    <p:extLst>
      <p:ext uri="{BB962C8B-B14F-4D97-AF65-F5344CB8AC3E}">
        <p14:creationId xmlns:p14="http://schemas.microsoft.com/office/powerpoint/2010/main" val="285536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9</a:t>
            </a:fld>
            <a:endParaRPr lang="en-GB"/>
          </a:p>
        </p:txBody>
      </p:sp>
    </p:spTree>
    <p:extLst>
      <p:ext uri="{BB962C8B-B14F-4D97-AF65-F5344CB8AC3E}">
        <p14:creationId xmlns:p14="http://schemas.microsoft.com/office/powerpoint/2010/main" val="1878864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Digital team UX Process Model, and it shows how Design should follow an iterative cycle. These steps would be repeated for each segment or feature of a product to test and validate new functionality throughout the design and build phases. </a:t>
            </a:r>
          </a:p>
          <a:p>
            <a:endParaRPr lang="en-GB"/>
          </a:p>
          <a:p>
            <a:r>
              <a:rPr lang="en-GB"/>
              <a:t>We start off with the Discover phase, which helps us understand the initial requirements and is the first opportunity for us to validate any assumptions on what our user needs are. We would review existing research that has been performed, or do some desk research or competitor analysis, as well as get familiar with the business requirements.</a:t>
            </a:r>
          </a:p>
          <a:p>
            <a:endParaRPr lang="en-GB"/>
          </a:p>
          <a:p>
            <a:r>
              <a:rPr lang="en-GB"/>
              <a:t>Next would be the Define phase, which is where the majority of UX assets would be created such as ‘as is’ and ‘to be’ journey mappings, we would start mapping out high level screenflows and taskflow mappings, and towards the latter end of this phase we would start creating the prototype or screen designs. </a:t>
            </a:r>
          </a:p>
          <a:p>
            <a:endParaRPr lang="en-GB"/>
          </a:p>
          <a:p>
            <a:r>
              <a:rPr lang="en-GB"/>
              <a:t>In the Develop phase we would test and validate the proposed solution, so this could be testing an initial design concept with users to gather feedback, or it could be later on in a project where the built product is being tested and validated before going live. </a:t>
            </a:r>
          </a:p>
          <a:p>
            <a:endParaRPr lang="en-GB"/>
          </a:p>
          <a:p>
            <a:r>
              <a:rPr lang="en-GB"/>
              <a:t>The Deliver phase is where we present back any research data collected in the validate phase, and would also be where UX roadmap items are prioritised, or analytics and feedback data is reviewed from customer surveys or any other data collected. </a:t>
            </a:r>
          </a:p>
          <a:p>
            <a:endParaRPr lang="en-GB"/>
          </a:p>
          <a:p>
            <a:endParaRPr lang="en-GB" dirty="0"/>
          </a:p>
        </p:txBody>
      </p:sp>
      <p:sp>
        <p:nvSpPr>
          <p:cNvPr id="4" name="Slide Number Placeholder 3"/>
          <p:cNvSpPr>
            <a:spLocks noGrp="1"/>
          </p:cNvSpPr>
          <p:nvPr>
            <p:ph type="sldNum" sz="quarter" idx="5"/>
          </p:nvPr>
        </p:nvSpPr>
        <p:spPr/>
        <p:txBody>
          <a:bodyPr/>
          <a:lstStyle/>
          <a:p>
            <a:fld id="{2BBCEFE5-0BFB-40E9-908D-DD70FC0A44EC}" type="slidenum">
              <a:rPr lang="en-GB" smtClean="0"/>
              <a:pPr/>
              <a:t>10</a:t>
            </a:fld>
            <a:endParaRPr lang="en-GB"/>
          </a:p>
        </p:txBody>
      </p:sp>
    </p:spTree>
    <p:extLst>
      <p:ext uri="{BB962C8B-B14F-4D97-AF65-F5344CB8AC3E}">
        <p14:creationId xmlns:p14="http://schemas.microsoft.com/office/powerpoint/2010/main" val="1656952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Ref idx="1001">
        <a:schemeClr val="bg2"/>
      </p:bgRef>
    </p:bg>
    <p:spTree>
      <p:nvGrpSpPr>
        <p:cNvPr id="1" name=""/>
        <p:cNvGrpSpPr/>
        <p:nvPr/>
      </p:nvGrpSpPr>
      <p:grpSpPr>
        <a:xfrm>
          <a:off x="0" y="0"/>
          <a:ext cx="0" cy="0"/>
          <a:chOff x="0" y="0"/>
          <a:chExt cx="0" cy="0"/>
        </a:xfrm>
      </p:grpSpPr>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5983462" y="2953893"/>
            <a:ext cx="678220" cy="876823"/>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7099038" y="2860928"/>
            <a:ext cx="333828" cy="735263"/>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4489688" y="2816560"/>
            <a:ext cx="737379" cy="785971"/>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6750420" y="2702467"/>
            <a:ext cx="196494" cy="883161"/>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7508927" y="2953893"/>
            <a:ext cx="612722" cy="644412"/>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5290453" y="2953893"/>
            <a:ext cx="612722" cy="644412"/>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4111492" y="2558795"/>
            <a:ext cx="2112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4280519" y="2558795"/>
            <a:ext cx="116206" cy="52398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4559413" y="2558795"/>
            <a:ext cx="5070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617062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white">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3F157A-1482-44D8-BCFB-F817A3EC4C5D}"/>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55AF82CB-A82C-48B9-A3BC-E631ABC08D12}"/>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5A3C5F73-EC8C-409E-B007-6A451BDECCDB}"/>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
        <p:nvSpPr>
          <p:cNvPr id="30" name="Line 7">
            <a:extLst>
              <a:ext uri="{FF2B5EF4-FFF2-40B4-BE49-F238E27FC236}">
                <a16:creationId xmlns:a16="http://schemas.microsoft.com/office/drawing/2014/main" id="{19786E08-688B-4BD4-96B3-83904C01585D}"/>
              </a:ext>
            </a:extLst>
          </p:cNvPr>
          <p:cNvSpPr>
            <a:spLocks noChangeShapeType="1"/>
          </p:cNvSpPr>
          <p:nvPr userDrawn="1"/>
        </p:nvSpPr>
        <p:spPr bwMode="auto">
          <a:xfrm>
            <a:off x="1835151" y="979488"/>
            <a:ext cx="0" cy="982800"/>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12">
            <a:extLst>
              <a:ext uri="{FF2B5EF4-FFF2-40B4-BE49-F238E27FC236}">
                <a16:creationId xmlns:a16="http://schemas.microsoft.com/office/drawing/2014/main" id="{D1F8FF69-E411-43DA-A8E0-35DB6F7FDB3B}"/>
              </a:ext>
            </a:extLst>
          </p:cNvPr>
          <p:cNvSpPr>
            <a:spLocks noChangeShapeType="1"/>
          </p:cNvSpPr>
          <p:nvPr userDrawn="1"/>
        </p:nvSpPr>
        <p:spPr bwMode="auto">
          <a:xfrm>
            <a:off x="4886326" y="979488"/>
            <a:ext cx="0" cy="98280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5">
            <a:extLst>
              <a:ext uri="{FF2B5EF4-FFF2-40B4-BE49-F238E27FC236}">
                <a16:creationId xmlns:a16="http://schemas.microsoft.com/office/drawing/2014/main" id="{DA3E6FD9-C800-48A9-8CB0-888C022C4F47}"/>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6">
            <a:extLst>
              <a:ext uri="{FF2B5EF4-FFF2-40B4-BE49-F238E27FC236}">
                <a16:creationId xmlns:a16="http://schemas.microsoft.com/office/drawing/2014/main" id="{CF73EB4A-2511-41B6-8139-AB60A23B8825}"/>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7">
            <a:extLst>
              <a:ext uri="{FF2B5EF4-FFF2-40B4-BE49-F238E27FC236}">
                <a16:creationId xmlns:a16="http://schemas.microsoft.com/office/drawing/2014/main" id="{1BE01CD8-BDF5-4C38-AC35-803776E49B52}"/>
              </a:ext>
            </a:extLst>
          </p:cNvPr>
          <p:cNvSpPr>
            <a:spLocks noChangeShapeType="1"/>
          </p:cNvSpPr>
          <p:nvPr userDrawn="1"/>
        </p:nvSpPr>
        <p:spPr bwMode="auto">
          <a:xfrm>
            <a:off x="1835151" y="979487"/>
            <a:ext cx="0" cy="1958975"/>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8">
            <a:extLst>
              <a:ext uri="{FF2B5EF4-FFF2-40B4-BE49-F238E27FC236}">
                <a16:creationId xmlns:a16="http://schemas.microsoft.com/office/drawing/2014/main" id="{AF685033-F70E-44BF-9B14-EBF381F209C3}"/>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9">
            <a:extLst>
              <a:ext uri="{FF2B5EF4-FFF2-40B4-BE49-F238E27FC236}">
                <a16:creationId xmlns:a16="http://schemas.microsoft.com/office/drawing/2014/main" id="{7180C1C7-81FA-4502-95B5-875FDC0C00FF}"/>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0">
            <a:extLst>
              <a:ext uri="{FF2B5EF4-FFF2-40B4-BE49-F238E27FC236}">
                <a16:creationId xmlns:a16="http://schemas.microsoft.com/office/drawing/2014/main" id="{758A5444-1DDE-400E-BB35-55B8F1352481}"/>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1">
            <a:extLst>
              <a:ext uri="{FF2B5EF4-FFF2-40B4-BE49-F238E27FC236}">
                <a16:creationId xmlns:a16="http://schemas.microsoft.com/office/drawing/2014/main" id="{97063C69-A407-4F1C-AACC-01AD6684250E}"/>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2">
            <a:extLst>
              <a:ext uri="{FF2B5EF4-FFF2-40B4-BE49-F238E27FC236}">
                <a16:creationId xmlns:a16="http://schemas.microsoft.com/office/drawing/2014/main" id="{CA93617E-BA7D-4D78-B1C9-F909E67CA7C8}"/>
              </a:ext>
            </a:extLst>
          </p:cNvPr>
          <p:cNvSpPr>
            <a:spLocks noChangeShapeType="1"/>
          </p:cNvSpPr>
          <p:nvPr userDrawn="1"/>
        </p:nvSpPr>
        <p:spPr bwMode="auto">
          <a:xfrm>
            <a:off x="4886326" y="979487"/>
            <a:ext cx="0" cy="4897437"/>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3">
            <a:extLst>
              <a:ext uri="{FF2B5EF4-FFF2-40B4-BE49-F238E27FC236}">
                <a16:creationId xmlns:a16="http://schemas.microsoft.com/office/drawing/2014/main" id="{95AE97F8-393E-4BEE-B8F5-0F615C3CA68C}"/>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4">
            <a:extLst>
              <a:ext uri="{FF2B5EF4-FFF2-40B4-BE49-F238E27FC236}">
                <a16:creationId xmlns:a16="http://schemas.microsoft.com/office/drawing/2014/main" id="{6286C55A-BA46-49DF-999C-E73EF7BEFDD7}"/>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5">
            <a:extLst>
              <a:ext uri="{FF2B5EF4-FFF2-40B4-BE49-F238E27FC236}">
                <a16:creationId xmlns:a16="http://schemas.microsoft.com/office/drawing/2014/main" id="{8BC65B49-BCDD-4FC6-91F5-01E1453D6943}"/>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6">
            <a:extLst>
              <a:ext uri="{FF2B5EF4-FFF2-40B4-BE49-F238E27FC236}">
                <a16:creationId xmlns:a16="http://schemas.microsoft.com/office/drawing/2014/main" id="{114ACA1C-0A52-4B7D-95A1-39A9E46E785E}"/>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7">
            <a:extLst>
              <a:ext uri="{FF2B5EF4-FFF2-40B4-BE49-F238E27FC236}">
                <a16:creationId xmlns:a16="http://schemas.microsoft.com/office/drawing/2014/main" id="{E21B92EF-E342-4291-B39C-87A09532C76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18">
            <a:extLst>
              <a:ext uri="{FF2B5EF4-FFF2-40B4-BE49-F238E27FC236}">
                <a16:creationId xmlns:a16="http://schemas.microsoft.com/office/drawing/2014/main" id="{0C6E513D-4C41-44E0-8AF5-C1E0B496F00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19">
            <a:extLst>
              <a:ext uri="{FF2B5EF4-FFF2-40B4-BE49-F238E27FC236}">
                <a16:creationId xmlns:a16="http://schemas.microsoft.com/office/drawing/2014/main" id="{C10E6AFF-C3EA-42DD-8459-55A2EA496DCF}"/>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0">
            <a:extLst>
              <a:ext uri="{FF2B5EF4-FFF2-40B4-BE49-F238E27FC236}">
                <a16:creationId xmlns:a16="http://schemas.microsoft.com/office/drawing/2014/main" id="{8CC9FD51-1FD8-4920-8EAC-927309CFA941}"/>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1">
            <a:extLst>
              <a:ext uri="{FF2B5EF4-FFF2-40B4-BE49-F238E27FC236}">
                <a16:creationId xmlns:a16="http://schemas.microsoft.com/office/drawing/2014/main" id="{C9EEE91B-2C86-40CB-ADCF-62D1902B1E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Line 22">
            <a:extLst>
              <a:ext uri="{FF2B5EF4-FFF2-40B4-BE49-F238E27FC236}">
                <a16:creationId xmlns:a16="http://schemas.microsoft.com/office/drawing/2014/main" id="{6CFE9F35-B8EA-479C-8A3F-631860D01B17}"/>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3">
            <a:extLst>
              <a:ext uri="{FF2B5EF4-FFF2-40B4-BE49-F238E27FC236}">
                <a16:creationId xmlns:a16="http://schemas.microsoft.com/office/drawing/2014/main" id="{4237C624-CDE9-4758-8A0C-53591ECDD63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Content Placeholder 2">
            <a:extLst>
              <a:ext uri="{FF2B5EF4-FFF2-40B4-BE49-F238E27FC236}">
                <a16:creationId xmlns:a16="http://schemas.microsoft.com/office/drawing/2014/main" id="{E1D201BD-E505-4C19-9DF6-85E03141409A}"/>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27802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0-#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0-#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0-#ppt_w/2"/>
                                          </p:val>
                                        </p:tav>
                                        <p:tav tm="100000">
                                          <p:val>
                                            <p:strVal val="#ppt_x"/>
                                          </p:val>
                                        </p:tav>
                                      </p:tavLst>
                                    </p:anim>
                                    <p:anim calcmode="lin" valueType="num">
                                      <p:cBhvr additive="base">
                                        <p:cTn id="56" dur="500" fill="hold"/>
                                        <p:tgtEl>
                                          <p:spTgt spid="4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0-#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0-#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0-#ppt_w/2"/>
                                          </p:val>
                                        </p:tav>
                                        <p:tav tm="100000">
                                          <p:val>
                                            <p:strVal val="#ppt_x"/>
                                          </p:val>
                                        </p:tav>
                                      </p:tavLst>
                                    </p:anim>
                                    <p:anim calcmode="lin" valueType="num">
                                      <p:cBhvr additive="base">
                                        <p:cTn id="76" dur="500" fill="hold"/>
                                        <p:tgtEl>
                                          <p:spTgt spid="4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0-#ppt_w/2"/>
                                          </p:val>
                                        </p:tav>
                                        <p:tav tm="100000">
                                          <p:val>
                                            <p:strVal val="#ppt_x"/>
                                          </p:val>
                                        </p:tav>
                                      </p:tavLst>
                                    </p:anim>
                                    <p:anim calcmode="lin" valueType="num">
                                      <p:cBhvr additive="base">
                                        <p:cTn id="80" dur="500" fill="hold"/>
                                        <p:tgtEl>
                                          <p:spTgt spid="50"/>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up)">
                                      <p:cBhvr>
                                        <p:cTn id="84" dur="500"/>
                                        <p:tgtEl>
                                          <p:spTgt spid="34"/>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up)">
                                      <p:cBhvr>
                                        <p:cTn id="90" dur="750"/>
                                        <p:tgtEl>
                                          <p:spTgt spid="39"/>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1">
                                            <p:txEl>
                                              <p:pRg st="0" end="0"/>
                                            </p:txEl>
                                          </p:spTgt>
                                        </p:tgtEl>
                                        <p:attrNameLst>
                                          <p:attrName>style.visibility</p:attrName>
                                        </p:attrNameLst>
                                      </p:cBhvr>
                                      <p:to>
                                        <p:strVal val="visible"/>
                                      </p:to>
                                    </p:set>
                                    <p:animEffect transition="in" filter="fade">
                                      <p:cBhvr>
                                        <p:cTn id="93" dur="500"/>
                                        <p:tgtEl>
                                          <p:spTgt spid="51">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51">
                                            <p:txEl>
                                              <p:pRg st="1" end="1"/>
                                            </p:txEl>
                                          </p:spTgt>
                                        </p:tgtEl>
                                        <p:attrNameLst>
                                          <p:attrName>style.visibility</p:attrName>
                                        </p:attrNameLst>
                                      </p:cBhvr>
                                      <p:to>
                                        <p:strVal val="visible"/>
                                      </p:to>
                                    </p:set>
                                    <p:animEffect transition="in" filter="fade">
                                      <p:cBhvr>
                                        <p:cTn id="96" dur="500"/>
                                        <p:tgtEl>
                                          <p:spTgt spid="51">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1">
                                            <p:txEl>
                                              <p:pRg st="2" end="2"/>
                                            </p:txEl>
                                          </p:spTgt>
                                        </p:tgtEl>
                                        <p:attrNameLst>
                                          <p:attrName>style.visibility</p:attrName>
                                        </p:attrNameLst>
                                      </p:cBhvr>
                                      <p:to>
                                        <p:strVal val="visible"/>
                                      </p:to>
                                    </p:set>
                                    <p:animEffect transition="in" filter="fade">
                                      <p:cBhvr>
                                        <p:cTn id="99" dur="500"/>
                                        <p:tgtEl>
                                          <p:spTgt spid="51">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51">
                                            <p:txEl>
                                              <p:pRg st="3" end="3"/>
                                            </p:txEl>
                                          </p:spTgt>
                                        </p:tgtEl>
                                        <p:attrNameLst>
                                          <p:attrName>style.visibility</p:attrName>
                                        </p:attrNameLst>
                                      </p:cBhvr>
                                      <p:to>
                                        <p:strVal val="visible"/>
                                      </p:to>
                                    </p:set>
                                    <p:animEffect transition="in" filter="fade">
                                      <p:cBhvr>
                                        <p:cTn id="102" dur="500"/>
                                        <p:tgtEl>
                                          <p:spTgt spid="51">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51">
                                            <p:txEl>
                                              <p:pRg st="4" end="4"/>
                                            </p:txEl>
                                          </p:spTgt>
                                        </p:tgtEl>
                                        <p:attrNameLst>
                                          <p:attrName>style.visibility</p:attrName>
                                        </p:attrNameLst>
                                      </p:cBhvr>
                                      <p:to>
                                        <p:strVal val="visible"/>
                                      </p:to>
                                    </p:set>
                                    <p:animEffect transition="in" filter="fade">
                                      <p:cBhvr>
                                        <p:cTn id="105"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uiExpand="1" build="p">
        <p:tmplLst>
          <p:tmpl lvl="1">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BB0B-A663-C243-B50E-25A59C296ADC}"/>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32755" y="-1"/>
            <a:ext cx="10362618" cy="6858001"/>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179947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s">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CFD690-7D07-A740-9310-2B1AEDB35F36}"/>
              </a:ext>
            </a:extLst>
          </p:cNvPr>
          <p:cNvPicPr>
            <a:picLocks noChangeAspect="1"/>
          </p:cNvPicPr>
          <p:nvPr userDrawn="1"/>
        </p:nvPicPr>
        <p:blipFill rotWithShape="1">
          <a:blip>
            <a:extLst>
              <a:ext uri="{28A0092B-C50C-407E-A947-70E740481C1C}">
                <a14:useLocalDpi xmlns:a14="http://schemas.microsoft.com/office/drawing/2010/main" val="0"/>
              </a:ext>
            </a:extLst>
          </a:blip>
          <a:srcRect r="11582" b="12313"/>
          <a:stretch/>
        </p:blipFill>
        <p:spPr>
          <a:xfrm>
            <a:off x="-80373" y="0"/>
            <a:ext cx="1052452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05920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s">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299FD-FB5F-CF42-9998-B8D5ED3B077F}"/>
              </a:ext>
            </a:extLst>
          </p:cNvPr>
          <p:cNvPicPr>
            <a:picLocks noChangeAspect="1"/>
          </p:cNvPicPr>
          <p:nvPr userDrawn="1"/>
        </p:nvPicPr>
        <p:blipFill rotWithShape="1">
          <a:blip>
            <a:extLst>
              <a:ext uri="{28A0092B-C50C-407E-A947-70E740481C1C}">
                <a14:useLocalDpi xmlns:a14="http://schemas.microsoft.com/office/drawing/2010/main" val="0"/>
              </a:ext>
            </a:extLst>
          </a:blip>
          <a:srcRect b="2012"/>
          <a:stretch/>
        </p:blipFill>
        <p:spPr>
          <a:xfrm>
            <a:off x="-10726" y="0"/>
            <a:ext cx="1045488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4034530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594936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883977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b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470026"/>
            <a:ext cx="10580059" cy="440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803614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060174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9" name="Picture Placeholder 8">
            <a:extLst>
              <a:ext uri="{FF2B5EF4-FFF2-40B4-BE49-F238E27FC236}">
                <a16:creationId xmlns:a16="http://schemas.microsoft.com/office/drawing/2014/main" id="{D01A9E31-A9B7-42E0-9783-8C2712FA3F52}"/>
              </a:ext>
            </a:extLst>
          </p:cNvPr>
          <p:cNvSpPr>
            <a:spLocks noGrp="1"/>
          </p:cNvSpPr>
          <p:nvPr>
            <p:ph type="pic" sz="quarter" idx="14"/>
          </p:nvPr>
        </p:nvSpPr>
        <p:spPr>
          <a:xfrm>
            <a:off x="6096000" y="1957388"/>
            <a:ext cx="5291138" cy="3919537"/>
          </a:xfrm>
        </p:spPr>
        <p:txBody>
          <a:bodyPr/>
          <a:lstStyle/>
          <a:p>
            <a:endParaRPr lang="en-GB"/>
          </a:p>
        </p:txBody>
      </p:sp>
    </p:spTree>
    <p:extLst>
      <p:ext uri="{BB962C8B-B14F-4D97-AF65-F5344CB8AC3E}">
        <p14:creationId xmlns:p14="http://schemas.microsoft.com/office/powerpoint/2010/main" val="144340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big text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70" y="1924873"/>
            <a:ext cx="4677544" cy="3952052"/>
          </a:xfrm>
        </p:spPr>
        <p:txBody>
          <a:bodyPr/>
          <a:lstStyle>
            <a:lvl1pPr>
              <a:spcBef>
                <a:spcPts val="1800"/>
              </a:spcBef>
              <a:defRPr sz="2800"/>
            </a:lvl1pPr>
            <a:lvl2pPr>
              <a:spcBef>
                <a:spcPts val="1800"/>
              </a:spcBef>
              <a:defRPr sz="2800"/>
            </a:lvl2pPr>
            <a:lvl3pPr marL="273050" indent="-273050">
              <a:spcBef>
                <a:spcPts val="1800"/>
              </a:spcBef>
              <a:defRPr sz="2800"/>
            </a:lvl3pPr>
            <a:lvl4pPr marL="536575" indent="-255588">
              <a:defRPr sz="2400"/>
            </a:lvl4pPr>
            <a:lvl5pPr marL="714375" indent="-182563">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7">
            <a:extLst>
              <a:ext uri="{FF2B5EF4-FFF2-40B4-BE49-F238E27FC236}">
                <a16:creationId xmlns:a16="http://schemas.microsoft.com/office/drawing/2014/main" id="{FDF12285-D478-4E33-8643-DFAC3520CC42}"/>
              </a:ext>
            </a:extLst>
          </p:cNvPr>
          <p:cNvSpPr>
            <a:spLocks noGrp="1"/>
          </p:cNvSpPr>
          <p:nvPr>
            <p:ph type="body" sz="quarter" idx="13"/>
          </p:nvPr>
        </p:nvSpPr>
        <p:spPr>
          <a:xfrm>
            <a:off x="6700838" y="1957388"/>
            <a:ext cx="4677544" cy="392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90383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0667689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ig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9" name="Content Placeholder 2">
            <a:extLst>
              <a:ext uri="{FF2B5EF4-FFF2-40B4-BE49-F238E27FC236}">
                <a16:creationId xmlns:a16="http://schemas.microsoft.com/office/drawing/2014/main" id="{79459E4B-1806-41D9-AF0C-DB10AD046DC8}"/>
              </a:ext>
            </a:extLst>
          </p:cNvPr>
          <p:cNvSpPr>
            <a:spLocks noGrp="1"/>
          </p:cNvSpPr>
          <p:nvPr>
            <p:ph idx="1"/>
          </p:nvPr>
        </p:nvSpPr>
        <p:spPr>
          <a:xfrm>
            <a:off x="807268" y="1470025"/>
            <a:ext cx="10579869" cy="4406901"/>
          </a:xfrm>
        </p:spPr>
        <p:txBody>
          <a:bodyPr/>
          <a:lstStyle>
            <a:lvl1pPr>
              <a:spcBef>
                <a:spcPts val="1800"/>
              </a:spcBef>
              <a:defRPr sz="2400"/>
            </a:lvl1pPr>
            <a:lvl2pPr>
              <a:spcBef>
                <a:spcPts val="1800"/>
              </a:spcBef>
              <a:defRPr sz="2400"/>
            </a:lvl2pPr>
            <a:lvl3pPr marL="273050" indent="-273050">
              <a:spcBef>
                <a:spcPts val="1800"/>
              </a:spcBef>
              <a:defRPr sz="2400"/>
            </a:lvl3pPr>
            <a:lvl4pPr marL="452438" indent="-171450">
              <a:defRPr sz="2000"/>
            </a:lvl4pPr>
            <a:lvl5pPr marL="630238" indent="-182563">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606016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1"/>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tx2"/>
          </a:solidFill>
        </p:spPr>
        <p:txBody>
          <a:bodyPr lIns="108000" tIns="108000" rIns="108000" bIns="108000"/>
          <a:lstStyle>
            <a:lvl1pPr marL="0" indent="0">
              <a:lnSpc>
                <a:spcPct val="90000"/>
              </a:lnSpc>
              <a:spcBef>
                <a:spcPts val="0"/>
              </a:spcBef>
              <a:buNone/>
              <a:defRPr sz="1400" b="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7135BE7-5B33-4FEE-BF40-9AEB34A6B59E}"/>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358E88BC-7D00-4BBC-AB50-8C394D7266D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991999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cya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819952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cya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4721094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Header cya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42881651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cya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bg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solidFill>
                  <a:schemeClr val="bg2"/>
                </a:solidFill>
              </a:defRPr>
            </a:lvl1pPr>
          </a:lstStyle>
          <a:p>
            <a:r>
              <a:rPr lang="en-GB"/>
              <a:t>Capita plc - 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lvl1pPr>
              <a:defRPr>
                <a:solidFill>
                  <a:schemeClr val="bg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2750903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Header cya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4620519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a:xfrm>
            <a:off x="609600" y="6483641"/>
            <a:ext cx="4114800" cy="144000"/>
          </a:xfrm>
        </p:spPr>
        <p:txBody>
          <a:bodyPr/>
          <a:lstStyle>
            <a:lvl1pPr>
              <a:defRPr/>
            </a:lvl1pPr>
          </a:lstStyle>
          <a:p>
            <a:r>
              <a:rPr lang="en-GB"/>
              <a:t>Capita plc - 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4148151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cyan">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Capita plc - commercial in confidence</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8633868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Capita plc - 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09962337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2"/>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A7F05A2-CA82-8248-BD3F-8B5867C78E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0134"/>
            <a:ext cx="12192000"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a:extLst>
              <a:ext uri="{FF2B5EF4-FFF2-40B4-BE49-F238E27FC236}">
                <a16:creationId xmlns:a16="http://schemas.microsoft.com/office/drawing/2014/main" id="{4A47B4C9-BD82-FB48-9F0C-C6E6E9EF15C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6638" t="346" r="25228" b="346"/>
          <a:stretch/>
        </p:blipFill>
        <p:spPr>
          <a:xfrm>
            <a:off x="5685991" y="2100134"/>
            <a:ext cx="3446328" cy="3708000"/>
          </a:xfrm>
          <a:prstGeom prst="rect">
            <a:avLst/>
          </a:prstGeom>
        </p:spPr>
      </p:pic>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5132802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Quote with image">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Capita plc - 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76018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with image cyan">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Capita plc - commercial in confidence</a:t>
            </a:r>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096688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0"/>
            <a:ext cx="366395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0" y="0"/>
            <a:ext cx="7858539"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Capita plc - 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bg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239083"/>
            <a:ext cx="3254889" cy="755904"/>
          </a:xfrm>
        </p:spPr>
        <p:txBody>
          <a:bodyPr/>
          <a:lstStyle>
            <a:lvl1pPr>
              <a:defRPr>
                <a:solidFill>
                  <a:schemeClr val="bg2"/>
                </a:solidFill>
              </a:defRPr>
            </a:lvl1pPr>
          </a:lstStyle>
          <a:p>
            <a:r>
              <a:rPr lang="en-US"/>
              <a:t>Objectives</a:t>
            </a:r>
            <a:endParaRPr lang="en-GB"/>
          </a:p>
        </p:txBody>
      </p:sp>
      <p:sp>
        <p:nvSpPr>
          <p:cNvPr id="9" name="Text Placeholder 8">
            <a:extLst>
              <a:ext uri="{FF2B5EF4-FFF2-40B4-BE49-F238E27FC236}">
                <a16:creationId xmlns:a16="http://schemas.microsoft.com/office/drawing/2014/main" id="{E669367B-2B14-4B39-899C-9C969FE4119E}"/>
              </a:ext>
            </a:extLst>
          </p:cNvPr>
          <p:cNvSpPr>
            <a:spLocks noGrp="1"/>
          </p:cNvSpPr>
          <p:nvPr>
            <p:ph type="body" sz="quarter" idx="28"/>
          </p:nvPr>
        </p:nvSpPr>
        <p:spPr>
          <a:xfrm>
            <a:off x="8132763"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2460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0" y="0"/>
            <a:ext cx="426784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0"/>
            <a:ext cx="7823686"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bg2"/>
                </a:solidFill>
              </a:defRPr>
            </a:lvl1pPr>
          </a:lstStyle>
          <a:p>
            <a:r>
              <a:rPr lang="en-GB"/>
              <a:t>Capita plc - 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239083"/>
            <a:ext cx="3247588" cy="755904"/>
          </a:xfrm>
        </p:spPr>
        <p:txBody>
          <a:bodyPr/>
          <a:lstStyle>
            <a:lvl1pPr>
              <a:defRPr>
                <a:solidFill>
                  <a:schemeClr val="bg2"/>
                </a:solidFill>
              </a:defRPr>
            </a:lvl1pPr>
          </a:lstStyle>
          <a:p>
            <a:r>
              <a:rPr lang="en-US"/>
              <a:t>Objectives</a:t>
            </a:r>
            <a:endParaRPr lang="en-GB"/>
          </a:p>
        </p:txBody>
      </p:sp>
      <p:sp>
        <p:nvSpPr>
          <p:cNvPr id="11" name="Text Placeholder 8">
            <a:extLst>
              <a:ext uri="{FF2B5EF4-FFF2-40B4-BE49-F238E27FC236}">
                <a16:creationId xmlns:a16="http://schemas.microsoft.com/office/drawing/2014/main" id="{EF680D5D-8F05-4D4C-920C-E3C250BAFBA6}"/>
              </a:ext>
            </a:extLst>
          </p:cNvPr>
          <p:cNvSpPr>
            <a:spLocks noGrp="1"/>
          </p:cNvSpPr>
          <p:nvPr>
            <p:ph type="body" sz="quarter" idx="28"/>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4824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4832" y="984250"/>
            <a:ext cx="7253707" cy="4892675"/>
          </a:xfrm>
          <a:solidFill>
            <a:schemeClr val="bg2"/>
          </a:solidFill>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995079"/>
            <a:ext cx="3254889"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lvl1pPr>
          </a:lstStyle>
          <a:p>
            <a:r>
              <a:rPr lang="en-GB"/>
              <a:t>Capita plc - commercial in confidence</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p>
            <a:fld id="{043C2FB7-9533-4568-9B8F-F5133F6949BD}" type="slidenum">
              <a:rPr lang="en-GB" smtClean="0"/>
              <a:pPr/>
              <a:t>‹#›</a:t>
            </a:fld>
            <a:endParaRPr lang="en-GB"/>
          </a:p>
        </p:txBody>
      </p:sp>
      <p:sp>
        <p:nvSpPr>
          <p:cNvPr id="13" name="Text Placeholder 8">
            <a:extLst>
              <a:ext uri="{FF2B5EF4-FFF2-40B4-BE49-F238E27FC236}">
                <a16:creationId xmlns:a16="http://schemas.microsoft.com/office/drawing/2014/main" id="{FCE8BAEC-689F-4FE4-A40E-545E4F9AD8E0}"/>
              </a:ext>
            </a:extLst>
          </p:cNvPr>
          <p:cNvSpPr>
            <a:spLocks noGrp="1"/>
          </p:cNvSpPr>
          <p:nvPr>
            <p:ph type="body" sz="quarter" idx="31"/>
          </p:nvPr>
        </p:nvSpPr>
        <p:spPr>
          <a:xfrm>
            <a:off x="8132763" y="1957388"/>
            <a:ext cx="3254375" cy="39195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26582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599276"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984250"/>
            <a:ext cx="7209536" cy="4892675"/>
          </a:xfrm>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lvl1pPr>
          </a:lstStyle>
          <a:p>
            <a:r>
              <a:rPr lang="en-GB"/>
              <a:t>Capita plc - commercial in confidence</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238993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Objective with imag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599276" y="984250"/>
            <a:ext cx="3663955" cy="4892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984250"/>
            <a:ext cx="7209536" cy="4892675"/>
          </a:xfrm>
        </p:spPr>
        <p:txBody>
          <a:bodyPr/>
          <a:lstStyle>
            <a:lvl1pPr>
              <a:defRPr>
                <a:solidFill>
                  <a:schemeClr val="bg2"/>
                </a:solidFill>
              </a:defRPr>
            </a:lvl1p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tx1"/>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bg2"/>
                </a:solidFill>
              </a:defRPr>
            </a:lvl1pPr>
          </a:lstStyle>
          <a:p>
            <a:r>
              <a:rPr lang="en-GB"/>
              <a:t>Capita plc - commercial in confidence</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bg2"/>
                </a:solidFill>
              </a:defRPr>
            </a:lvl1p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tx1"/>
                </a:solidFill>
              </a:defRPr>
            </a:lvl1pPr>
            <a:lvl2pPr>
              <a:defRPr>
                <a:solidFill>
                  <a:schemeClr val="tx1"/>
                </a:solidFill>
              </a:defRPr>
            </a:lvl2pPr>
            <a:lvl3pPr>
              <a:buClr>
                <a:schemeClr val="bg2"/>
              </a:buClr>
              <a:defRPr>
                <a:solidFill>
                  <a:schemeClr val="tx1"/>
                </a:solidFill>
              </a:defRPr>
            </a:lvl3pPr>
            <a:lvl4pPr>
              <a:buClr>
                <a:schemeClr val="bg2"/>
              </a:buClr>
              <a:defRPr>
                <a:solidFill>
                  <a:schemeClr val="tx1"/>
                </a:solidFill>
              </a:defRPr>
            </a:lvl4pPr>
            <a:lvl5pPr>
              <a:buClr>
                <a:schemeClr val="bg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363821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Objective with imag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0" y="0"/>
            <a:ext cx="366395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3682055" y="0"/>
            <a:ext cx="8509945" cy="6858000"/>
          </a:xfrm>
        </p:spPr>
        <p:txBody>
          <a:bodyPr/>
          <a:lstStyle>
            <a:lvl1pPr>
              <a:defRPr>
                <a:solidFill>
                  <a:schemeClr val="bg2"/>
                </a:solidFill>
              </a:defRPr>
            </a:lvl1p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205587" y="995079"/>
            <a:ext cx="3247592" cy="553166"/>
          </a:xfrm>
        </p:spPr>
        <p:txBody>
          <a:bodyPr/>
          <a:lstStyle>
            <a:lvl1pPr>
              <a:defRPr>
                <a:solidFill>
                  <a:schemeClr val="tx1"/>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a:xfrm>
            <a:off x="609600" y="6614269"/>
            <a:ext cx="4114800" cy="144000"/>
          </a:xfrm>
        </p:spPr>
        <p:txBody>
          <a:bodyPr/>
          <a:lstStyle>
            <a:lvl1pPr>
              <a:defRPr>
                <a:solidFill>
                  <a:schemeClr val="tx1"/>
                </a:solidFill>
              </a:defRPr>
            </a:lvl1pPr>
          </a:lstStyle>
          <a:p>
            <a:r>
              <a:rPr lang="en-GB"/>
              <a:t>Capita plc - commercial in confidence</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a:xfrm>
            <a:off x="11404107" y="6614269"/>
            <a:ext cx="360000" cy="144000"/>
          </a:xfrm>
        </p:spPr>
        <p:txBody>
          <a:bodyPr/>
          <a:lstStyle>
            <a:lvl1pPr>
              <a:defRPr>
                <a:solidFill>
                  <a:schemeClr val="accent1"/>
                </a:solidFill>
              </a:defRPr>
            </a:lvl1p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213840" y="1957388"/>
            <a:ext cx="3254375" cy="3919537"/>
          </a:xfrm>
        </p:spPr>
        <p:txBody>
          <a:bodyPr/>
          <a:lstStyle>
            <a:lvl1pPr>
              <a:defRPr>
                <a:solidFill>
                  <a:schemeClr val="tx1"/>
                </a:solidFill>
              </a:defRPr>
            </a:lvl1pPr>
            <a:lvl2pPr>
              <a:defRPr>
                <a:solidFill>
                  <a:schemeClr val="tx1"/>
                </a:solidFill>
              </a:defRPr>
            </a:lvl2pPr>
            <a:lvl3pPr>
              <a:buClr>
                <a:schemeClr val="bg2"/>
              </a:buClr>
              <a:defRPr>
                <a:solidFill>
                  <a:schemeClr val="tx1"/>
                </a:solidFill>
              </a:defRPr>
            </a:lvl3pPr>
            <a:lvl4pPr>
              <a:buClr>
                <a:schemeClr val="bg2"/>
              </a:buClr>
              <a:defRPr>
                <a:solidFill>
                  <a:schemeClr val="tx1"/>
                </a:solidFill>
              </a:defRPr>
            </a:lvl4pPr>
            <a:lvl5pPr>
              <a:buClr>
                <a:schemeClr val="bg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30506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Objective with imag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599276" y="984250"/>
            <a:ext cx="3663955" cy="4892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tx1"/>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bg2"/>
                </a:solidFill>
              </a:defRPr>
            </a:lvl1pPr>
          </a:lstStyle>
          <a:p>
            <a:r>
              <a:rPr lang="en-GB"/>
              <a:t>Capita plc - commercial in confidence</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bg2"/>
                </a:solidFill>
              </a:defRPr>
            </a:lvl1p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tx1"/>
                </a:solidFill>
              </a:defRPr>
            </a:lvl1pPr>
            <a:lvl2pPr>
              <a:defRPr>
                <a:solidFill>
                  <a:schemeClr val="tx1"/>
                </a:solidFill>
              </a:defRPr>
            </a:lvl2pPr>
            <a:lvl3pPr>
              <a:buClr>
                <a:schemeClr val="bg2"/>
              </a:buClr>
              <a:defRPr>
                <a:solidFill>
                  <a:schemeClr val="tx1"/>
                </a:solidFill>
              </a:defRPr>
            </a:lvl3pPr>
            <a:lvl4pPr>
              <a:buClr>
                <a:schemeClr val="bg2"/>
              </a:buClr>
              <a:defRPr>
                <a:solidFill>
                  <a:schemeClr val="tx1"/>
                </a:solidFill>
              </a:defRPr>
            </a:lvl4pPr>
            <a:lvl5pPr>
              <a:buClr>
                <a:schemeClr val="bg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2">
            <a:extLst>
              <a:ext uri="{FF2B5EF4-FFF2-40B4-BE49-F238E27FC236}">
                <a16:creationId xmlns:a16="http://schemas.microsoft.com/office/drawing/2014/main" id="{6924788E-EC5C-3B41-BE4A-490E0E308484}"/>
              </a:ext>
            </a:extLst>
          </p:cNvPr>
          <p:cNvSpPr>
            <a:spLocks noGrp="1"/>
          </p:cNvSpPr>
          <p:nvPr>
            <p:ph sz="half" idx="1"/>
          </p:nvPr>
        </p:nvSpPr>
        <p:spPr>
          <a:xfrm>
            <a:off x="4382319" y="995079"/>
            <a:ext cx="7381787" cy="488184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1448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Objective with imag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984250"/>
            <a:ext cx="3663955" cy="4892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4832" y="984250"/>
            <a:ext cx="7253707" cy="4892675"/>
          </a:xfrm>
          <a:solidFill>
            <a:schemeClr val="tx1"/>
          </a:solidFill>
        </p:spPr>
        <p:txBody>
          <a:bodyPr/>
          <a:lstStyle>
            <a:lvl1pPr>
              <a:defRPr>
                <a:solidFill>
                  <a:schemeClr val="bg2"/>
                </a:solidFill>
              </a:defRPr>
            </a:lvl1p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995079"/>
            <a:ext cx="3254889" cy="553166"/>
          </a:xfrm>
        </p:spPr>
        <p:txBody>
          <a:bodyPr/>
          <a:lstStyle>
            <a:lvl1pPr>
              <a:defRPr>
                <a:solidFill>
                  <a:schemeClr val="tx1"/>
                </a:solidFill>
              </a:defRPr>
            </a:lvl1pPr>
          </a:lstStyle>
          <a:p>
            <a:r>
              <a:rPr lang="en-US" dirty="0"/>
              <a:t>Objectives</a:t>
            </a:r>
            <a:endParaRPr lang="en-GB" dirty="0"/>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bg2"/>
                </a:solidFill>
              </a:defRPr>
            </a:lvl1pPr>
          </a:lstStyle>
          <a:p>
            <a:r>
              <a:rPr lang="en-GB"/>
              <a:t>Capita plc - commercial in confidence</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bg2"/>
                </a:solidFill>
              </a:defRPr>
            </a:lvl1pPr>
          </a:lstStyle>
          <a:p>
            <a:fld id="{043C2FB7-9533-4568-9B8F-F5133F6949BD}" type="slidenum">
              <a:rPr lang="en-GB" smtClean="0"/>
              <a:pPr/>
              <a:t>‹#›</a:t>
            </a:fld>
            <a:endParaRPr lang="en-GB"/>
          </a:p>
        </p:txBody>
      </p:sp>
      <p:sp>
        <p:nvSpPr>
          <p:cNvPr id="13" name="Text Placeholder 8">
            <a:extLst>
              <a:ext uri="{FF2B5EF4-FFF2-40B4-BE49-F238E27FC236}">
                <a16:creationId xmlns:a16="http://schemas.microsoft.com/office/drawing/2014/main" id="{FCE8BAEC-689F-4FE4-A40E-545E4F9AD8E0}"/>
              </a:ext>
            </a:extLst>
          </p:cNvPr>
          <p:cNvSpPr>
            <a:spLocks noGrp="1"/>
          </p:cNvSpPr>
          <p:nvPr>
            <p:ph type="body" sz="quarter" idx="31"/>
          </p:nvPr>
        </p:nvSpPr>
        <p:spPr>
          <a:xfrm>
            <a:off x="8132763" y="1957388"/>
            <a:ext cx="3254375" cy="391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232850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Ref idx="1001">
        <a:schemeClr val="bg2"/>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2A7BDE-28F5-A342-98F2-97E257AC63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0134"/>
            <a:ext cx="12192000"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 name="Picture 25">
            <a:extLst>
              <a:ext uri="{FF2B5EF4-FFF2-40B4-BE49-F238E27FC236}">
                <a16:creationId xmlns:a16="http://schemas.microsoft.com/office/drawing/2014/main" id="{BDFD4247-996F-DC43-87B5-2EBB5C7A9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6827" r="25096"/>
          <a:stretch/>
        </p:blipFill>
        <p:spPr>
          <a:xfrm>
            <a:off x="5668072" y="2100965"/>
            <a:ext cx="3464247" cy="3708000"/>
          </a:xfrm>
          <a:prstGeom prst="rect">
            <a:avLst/>
          </a:prstGeom>
        </p:spPr>
      </p:pic>
    </p:spTree>
    <p:extLst>
      <p:ext uri="{BB962C8B-B14F-4D97-AF65-F5344CB8AC3E}">
        <p14:creationId xmlns:p14="http://schemas.microsoft.com/office/powerpoint/2010/main" val="362120823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4985544" cy="3919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5089415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345757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4872038" y="1957388"/>
            <a:ext cx="6515100"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7073813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6510338"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7923212" y="1957388"/>
            <a:ext cx="346392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026096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AD92F4-A8F2-4499-8F39-F933D1BAA28C}"/>
              </a:ext>
            </a:extLst>
          </p:cNvPr>
          <p:cNvSpPr>
            <a:spLocks noGrp="1"/>
          </p:cNvSpPr>
          <p:nvPr>
            <p:ph type="body" idx="1"/>
          </p:nvPr>
        </p:nvSpPr>
        <p:spPr>
          <a:xfrm>
            <a:off x="807268" y="1179459"/>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2C15650-183E-44A1-9171-2881E2F89F52}"/>
              </a:ext>
            </a:extLst>
          </p:cNvPr>
          <p:cNvSpPr>
            <a:spLocks noGrp="1"/>
          </p:cNvSpPr>
          <p:nvPr>
            <p:ph type="body" sz="quarter" idx="3"/>
          </p:nvPr>
        </p:nvSpPr>
        <p:spPr>
          <a:xfrm>
            <a:off x="6401594" y="1172296"/>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itle 14">
            <a:extLst>
              <a:ext uri="{FF2B5EF4-FFF2-40B4-BE49-F238E27FC236}">
                <a16:creationId xmlns:a16="http://schemas.microsoft.com/office/drawing/2014/main" id="{C0CCA26C-8B72-4399-90B2-A26D0DF3ABC8}"/>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B95709F3-EDEE-4A9F-96C3-2805D869619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Footer Placeholder 3">
            <a:extLst>
              <a:ext uri="{FF2B5EF4-FFF2-40B4-BE49-F238E27FC236}">
                <a16:creationId xmlns:a16="http://schemas.microsoft.com/office/drawing/2014/main" id="{B4B8236D-3F61-4E74-945D-9E1F5AF75837}"/>
              </a:ext>
            </a:extLst>
          </p:cNvPr>
          <p:cNvSpPr>
            <a:spLocks noGrp="1"/>
          </p:cNvSpPr>
          <p:nvPr>
            <p:ph type="ftr" sz="quarter" idx="19"/>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B4CF1F7E-BA1B-469C-B3A7-1CE9767EFD5E}"/>
              </a:ext>
            </a:extLst>
          </p:cNvPr>
          <p:cNvSpPr>
            <a:spLocks noGrp="1"/>
          </p:cNvSpPr>
          <p:nvPr>
            <p:ph type="sldNum" sz="quarter" idx="20"/>
          </p:nvPr>
        </p:nvSpPr>
        <p:spPr/>
        <p:txBody>
          <a:bodyPr/>
          <a:lstStyle/>
          <a:p>
            <a:fld id="{043C2FB7-9533-4568-9B8F-F5133F6949BD}" type="slidenum">
              <a:rPr lang="en-GB" smtClean="0"/>
              <a:pPr/>
              <a:t>‹#›</a:t>
            </a:fld>
            <a:endParaRPr lang="en-GB"/>
          </a:p>
        </p:txBody>
      </p:sp>
      <p:sp>
        <p:nvSpPr>
          <p:cNvPr id="11" name="Content Placeholder 2">
            <a:extLst>
              <a:ext uri="{FF2B5EF4-FFF2-40B4-BE49-F238E27FC236}">
                <a16:creationId xmlns:a16="http://schemas.microsoft.com/office/drawing/2014/main" id="{FEC1B1FA-7248-44B8-854A-150E4D0AEF09}"/>
              </a:ext>
            </a:extLst>
          </p:cNvPr>
          <p:cNvSpPr>
            <a:spLocks noGrp="1"/>
          </p:cNvSpPr>
          <p:nvPr>
            <p:ph sz="half" idx="2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a:extLst>
              <a:ext uri="{FF2B5EF4-FFF2-40B4-BE49-F238E27FC236}">
                <a16:creationId xmlns:a16="http://schemas.microsoft.com/office/drawing/2014/main" id="{83738319-7324-4B41-A8DB-A57AA0016E54}"/>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238915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lvl1pPr>
          </a:lstStyle>
          <a:p>
            <a:r>
              <a:rPr lang="en-GB"/>
              <a:t>Capita plc - commercial in confidence</a:t>
            </a:r>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Text Placeholder 2">
            <a:extLst>
              <a:ext uri="{FF2B5EF4-FFF2-40B4-BE49-F238E27FC236}">
                <a16:creationId xmlns:a16="http://schemas.microsoft.com/office/drawing/2014/main" id="{7AF410B1-C5E0-40FF-B2B3-7E10919CA4C7}"/>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739824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Capita plc - commercial in confidence</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785046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blue">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Capita plc - commercial in confidence</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173467806"/>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7" name="Content Placeholder 14">
            <a:extLst>
              <a:ext uri="{FF2B5EF4-FFF2-40B4-BE49-F238E27FC236}">
                <a16:creationId xmlns:a16="http://schemas.microsoft.com/office/drawing/2014/main" id="{8F7C6624-6124-45AF-A656-F136EE4F0E09}"/>
              </a:ext>
            </a:extLst>
          </p:cNvPr>
          <p:cNvSpPr>
            <a:spLocks noGrp="1"/>
          </p:cNvSpPr>
          <p:nvPr>
            <p:ph sz="quarter" idx="16"/>
          </p:nvPr>
        </p:nvSpPr>
        <p:spPr>
          <a:xfrm>
            <a:off x="634860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4">
            <a:extLst>
              <a:ext uri="{FF2B5EF4-FFF2-40B4-BE49-F238E27FC236}">
                <a16:creationId xmlns:a16="http://schemas.microsoft.com/office/drawing/2014/main" id="{17226688-3B13-400F-8F75-4D08EC21C8D4}"/>
              </a:ext>
            </a:extLst>
          </p:cNvPr>
          <p:cNvSpPr>
            <a:spLocks noGrp="1"/>
          </p:cNvSpPr>
          <p:nvPr>
            <p:ph sz="quarter" idx="17"/>
          </p:nvPr>
        </p:nvSpPr>
        <p:spPr>
          <a:xfrm>
            <a:off x="80486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4">
            <a:extLst>
              <a:ext uri="{FF2B5EF4-FFF2-40B4-BE49-F238E27FC236}">
                <a16:creationId xmlns:a16="http://schemas.microsoft.com/office/drawing/2014/main" id="{5F8239E0-4B04-43F2-AF17-4385E1F0C831}"/>
              </a:ext>
            </a:extLst>
          </p:cNvPr>
          <p:cNvSpPr>
            <a:spLocks noGrp="1"/>
          </p:cNvSpPr>
          <p:nvPr>
            <p:ph sz="quarter" idx="18"/>
          </p:nvPr>
        </p:nvSpPr>
        <p:spPr>
          <a:xfrm>
            <a:off x="634860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39375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ptop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5EB2D3-936C-47A7-985A-6F4F204F340C}"/>
              </a:ext>
            </a:extLst>
          </p:cNvPr>
          <p:cNvPicPr>
            <a:picLocks noChangeAspect="1"/>
          </p:cNvPicPr>
          <p:nvPr userDrawn="1"/>
        </p:nvPicPr>
        <p:blipFill rotWithShape="1">
          <a:blip>
            <a:extLst>
              <a:ext uri="{28A0092B-C50C-407E-A947-70E740481C1C}">
                <a14:useLocalDpi xmlns:a14="http://schemas.microsoft.com/office/drawing/2010/main" val="0"/>
              </a:ext>
            </a:extLst>
          </a:blip>
          <a:srcRect r="7146"/>
          <a:stretch/>
        </p:blipFill>
        <p:spPr>
          <a:xfrm>
            <a:off x="4811207" y="1594442"/>
            <a:ext cx="7380793" cy="4922422"/>
          </a:xfrm>
          <a:prstGeom prst="rect">
            <a:avLst/>
          </a:prstGeom>
          <a:effectLst/>
        </p:spPr>
      </p:pic>
      <p:sp>
        <p:nvSpPr>
          <p:cNvPr id="12" name="Picture Placeholder 11">
            <a:extLst>
              <a:ext uri="{FF2B5EF4-FFF2-40B4-BE49-F238E27FC236}">
                <a16:creationId xmlns:a16="http://schemas.microsoft.com/office/drawing/2014/main" id="{BAD6797B-3120-4F37-8882-711E08BEF6A9}"/>
              </a:ext>
            </a:extLst>
          </p:cNvPr>
          <p:cNvSpPr>
            <a:spLocks noGrp="1"/>
          </p:cNvSpPr>
          <p:nvPr>
            <p:ph type="pic" sz="quarter" idx="16"/>
          </p:nvPr>
        </p:nvSpPr>
        <p:spPr>
          <a:xfrm>
            <a:off x="6096000" y="1957386"/>
            <a:ext cx="5490000" cy="3427200"/>
          </a:xfrm>
          <a:noFill/>
        </p:spPr>
        <p:txBody>
          <a:bodyPr/>
          <a:lstStyle/>
          <a:p>
            <a:endParaRPr lang="en-GB"/>
          </a:p>
        </p:txBody>
      </p:sp>
      <p:sp>
        <p:nvSpPr>
          <p:cNvPr id="7" name="Footer Placeholder 6">
            <a:extLst>
              <a:ext uri="{FF2B5EF4-FFF2-40B4-BE49-F238E27FC236}">
                <a16:creationId xmlns:a16="http://schemas.microsoft.com/office/drawing/2014/main" id="{83DA66B0-91CC-4E9A-B5B0-398811AA37F1}"/>
              </a:ext>
            </a:extLst>
          </p:cNvPr>
          <p:cNvSpPr>
            <a:spLocks noGrp="1"/>
          </p:cNvSpPr>
          <p:nvPr>
            <p:ph type="ftr" sz="quarter" idx="18"/>
          </p:nvPr>
        </p:nvSpPr>
        <p:spPr/>
        <p:txBody>
          <a:bodyPr/>
          <a:lstStyle>
            <a:lvl1pPr>
              <a:defRPr/>
            </a:lvl1pPr>
          </a:lstStyle>
          <a:p>
            <a:r>
              <a:rPr lang="en-GB"/>
              <a:t>Capita plc - commercial in confidence</a:t>
            </a:r>
          </a:p>
        </p:txBody>
      </p:sp>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 Placeholder 13">
            <a:extLst>
              <a:ext uri="{FF2B5EF4-FFF2-40B4-BE49-F238E27FC236}">
                <a16:creationId xmlns:a16="http://schemas.microsoft.com/office/drawing/2014/main" id="{44E4A96F-0870-4B5D-AE81-ACF3745643F9}"/>
              </a:ext>
            </a:extLst>
          </p:cNvPr>
          <p:cNvSpPr>
            <a:spLocks noGrp="1"/>
          </p:cNvSpPr>
          <p:nvPr>
            <p:ph type="body" sz="quarter" idx="20"/>
          </p:nvPr>
        </p:nvSpPr>
        <p:spPr>
          <a:xfrm>
            <a:off x="804863" y="1957388"/>
            <a:ext cx="4067175" cy="3919538"/>
          </a:xfrm>
        </p:spPr>
        <p:txBody>
          <a:bodyPr/>
          <a:lstStyle>
            <a:lvl1pPr>
              <a:defRPr sz="1800"/>
            </a:lvl1pPr>
            <a:lvl2pPr>
              <a:defRPr sz="18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CC23A650-ECCB-495A-941E-9DF147B4D24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77834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 Content and iphon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EA0399-1350-4A73-8678-B092ABCB5ACC}"/>
              </a:ext>
            </a:extLst>
          </p:cNvPr>
          <p:cNvPicPr>
            <a:picLocks noChangeAspect="1"/>
          </p:cNvPicPr>
          <p:nvPr userDrawn="1"/>
        </p:nvPicPr>
        <p:blipFill rotWithShape="1">
          <a:blip>
            <a:extLst>
              <a:ext uri="{28A0092B-C50C-407E-A947-70E740481C1C}">
                <a14:useLocalDpi xmlns:a14="http://schemas.microsoft.com/office/drawing/2010/main" val="0"/>
              </a:ext>
            </a:extLst>
          </a:blip>
          <a:srcRect b="5980"/>
          <a:stretch/>
        </p:blipFill>
        <p:spPr>
          <a:xfrm>
            <a:off x="5837153" y="18049"/>
            <a:ext cx="6528348" cy="6839951"/>
          </a:xfrm>
          <a:prstGeom prst="rect">
            <a:avLst/>
          </a:prstGeom>
        </p:spPr>
      </p:pic>
      <p:sp>
        <p:nvSpPr>
          <p:cNvPr id="8" name="Footer Placeholder 7">
            <a:extLst>
              <a:ext uri="{FF2B5EF4-FFF2-40B4-BE49-F238E27FC236}">
                <a16:creationId xmlns:a16="http://schemas.microsoft.com/office/drawing/2014/main" id="{26E6DE77-9013-452C-BF9A-A0F7E97A65BF}"/>
              </a:ext>
            </a:extLst>
          </p:cNvPr>
          <p:cNvSpPr>
            <a:spLocks noGrp="1"/>
          </p:cNvSpPr>
          <p:nvPr>
            <p:ph type="ftr" sz="quarter" idx="18"/>
          </p:nvPr>
        </p:nvSpPr>
        <p:spPr/>
        <p:txBody>
          <a:bodyPr/>
          <a:lstStyle>
            <a:lvl1pPr>
              <a:defRPr/>
            </a:lvl1pPr>
          </a:lstStyle>
          <a:p>
            <a:r>
              <a:rPr lang="en-GB"/>
              <a:t>Capita plc - commercial in confidence</a:t>
            </a:r>
          </a:p>
        </p:txBody>
      </p:sp>
      <p:sp>
        <p:nvSpPr>
          <p:cNvPr id="12" name="Slide Number Placeholder 11">
            <a:extLst>
              <a:ext uri="{FF2B5EF4-FFF2-40B4-BE49-F238E27FC236}">
                <a16:creationId xmlns:a16="http://schemas.microsoft.com/office/drawing/2014/main" id="{228DB17A-26A8-446C-8945-DBFEAAABEB54}"/>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4" name="Title 5">
            <a:extLst>
              <a:ext uri="{FF2B5EF4-FFF2-40B4-BE49-F238E27FC236}">
                <a16:creationId xmlns:a16="http://schemas.microsoft.com/office/drawing/2014/main" id="{2E1570A4-A6E1-40A5-A54D-785D5EA5C32E}"/>
              </a:ext>
            </a:extLst>
          </p:cNvPr>
          <p:cNvSpPr>
            <a:spLocks noGrp="1"/>
          </p:cNvSpPr>
          <p:nvPr>
            <p:ph type="title"/>
          </p:nvPr>
        </p:nvSpPr>
        <p:spPr>
          <a:xfrm>
            <a:off x="807270" y="239083"/>
            <a:ext cx="6506343" cy="755904"/>
          </a:xfrm>
        </p:spPr>
        <p:txBody>
          <a:bodyPr/>
          <a:lstStyle/>
          <a:p>
            <a:r>
              <a:rPr lang="en-US"/>
              <a:t>Click to edit Master title style</a:t>
            </a:r>
            <a:endParaRPr lang="en-GB"/>
          </a:p>
        </p:txBody>
      </p:sp>
      <p:sp>
        <p:nvSpPr>
          <p:cNvPr id="15" name="Line 11">
            <a:extLst>
              <a:ext uri="{FF2B5EF4-FFF2-40B4-BE49-F238E27FC236}">
                <a16:creationId xmlns:a16="http://schemas.microsoft.com/office/drawing/2014/main" id="{03DBE64E-515F-4407-81E3-DBF36C8458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2">
            <a:extLst>
              <a:ext uri="{FF2B5EF4-FFF2-40B4-BE49-F238E27FC236}">
                <a16:creationId xmlns:a16="http://schemas.microsoft.com/office/drawing/2014/main" id="{BD9A14C4-3F26-40EA-B979-9EC356897D16}"/>
              </a:ext>
            </a:extLst>
          </p:cNvPr>
          <p:cNvSpPr>
            <a:spLocks noGrp="1"/>
          </p:cNvSpPr>
          <p:nvPr>
            <p:ph type="body" idx="13" hasCustomPrompt="1"/>
          </p:nvPr>
        </p:nvSpPr>
        <p:spPr>
          <a:xfrm>
            <a:off x="807268" y="1013408"/>
            <a:ext cx="6506346"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8" name="Picture Placeholder 12">
            <a:extLst>
              <a:ext uri="{FF2B5EF4-FFF2-40B4-BE49-F238E27FC236}">
                <a16:creationId xmlns:a16="http://schemas.microsoft.com/office/drawing/2014/main" id="{3965FC68-0C94-4C8E-AA8F-B009EB47C8B6}"/>
              </a:ext>
            </a:extLst>
          </p:cNvPr>
          <p:cNvSpPr>
            <a:spLocks noGrp="1"/>
          </p:cNvSpPr>
          <p:nvPr>
            <p:ph type="pic" sz="quarter" idx="16"/>
          </p:nvPr>
        </p:nvSpPr>
        <p:spPr>
          <a:xfrm>
            <a:off x="8005554" y="872975"/>
            <a:ext cx="2456870" cy="5220000"/>
          </a:xfrm>
          <a:custGeom>
            <a:avLst/>
            <a:gdLst>
              <a:gd name="connsiteX0" fmla="*/ 202870 w 1452882"/>
              <a:gd name="connsiteY0" fmla="*/ 0 h 3088800"/>
              <a:gd name="connsiteX1" fmla="*/ 307352 w 1452882"/>
              <a:gd name="connsiteY1" fmla="*/ 0 h 3088800"/>
              <a:gd name="connsiteX2" fmla="*/ 321573 w 1452882"/>
              <a:gd name="connsiteY2" fmla="*/ 16508 h 3088800"/>
              <a:gd name="connsiteX3" fmla="*/ 363366 w 1452882"/>
              <a:gd name="connsiteY3" fmla="*/ 98181 h 3088800"/>
              <a:gd name="connsiteX4" fmla="*/ 416768 w 1452882"/>
              <a:gd name="connsiteY4" fmla="*/ 106580 h 3088800"/>
              <a:gd name="connsiteX5" fmla="*/ 1056431 w 1452882"/>
              <a:gd name="connsiteY5" fmla="*/ 106580 h 3088800"/>
              <a:gd name="connsiteX6" fmla="*/ 1095902 w 1452882"/>
              <a:gd name="connsiteY6" fmla="*/ 87755 h 3088800"/>
              <a:gd name="connsiteX7" fmla="*/ 1130439 w 1452882"/>
              <a:gd name="connsiteY7" fmla="*/ 9847 h 3088800"/>
              <a:gd name="connsiteX8" fmla="*/ 1147562 w 1452882"/>
              <a:gd name="connsiteY8" fmla="*/ 579 h 3088800"/>
              <a:gd name="connsiteX9" fmla="*/ 1262202 w 1452882"/>
              <a:gd name="connsiteY9" fmla="*/ 579 h 3088800"/>
              <a:gd name="connsiteX10" fmla="*/ 1389032 w 1452882"/>
              <a:gd name="connsiteY10" fmla="*/ 62558 h 3088800"/>
              <a:gd name="connsiteX11" fmla="*/ 1440112 w 1452882"/>
              <a:gd name="connsiteY11" fmla="*/ 140466 h 3088800"/>
              <a:gd name="connsiteX12" fmla="*/ 1452882 w 1452882"/>
              <a:gd name="connsiteY12" fmla="*/ 200128 h 3088800"/>
              <a:gd name="connsiteX13" fmla="*/ 1452882 w 1452882"/>
              <a:gd name="connsiteY13" fmla="*/ 2893886 h 3088800"/>
              <a:gd name="connsiteX14" fmla="*/ 1400061 w 1452882"/>
              <a:gd name="connsiteY14" fmla="*/ 3015816 h 3088800"/>
              <a:gd name="connsiteX15" fmla="*/ 1327794 w 1452882"/>
              <a:gd name="connsiteY15" fmla="*/ 3069396 h 3088800"/>
              <a:gd name="connsiteX16" fmla="*/ 1250013 w 1452882"/>
              <a:gd name="connsiteY16" fmla="*/ 3088800 h 3088800"/>
              <a:gd name="connsiteX17" fmla="*/ 195904 w 1452882"/>
              <a:gd name="connsiteY17" fmla="*/ 3088800 h 3088800"/>
              <a:gd name="connsiteX18" fmla="*/ 120445 w 1452882"/>
              <a:gd name="connsiteY18" fmla="*/ 3067368 h 3088800"/>
              <a:gd name="connsiteX19" fmla="*/ 48178 w 1452882"/>
              <a:gd name="connsiteY19" fmla="*/ 3008865 h 3088800"/>
              <a:gd name="connsiteX20" fmla="*/ 0 w 1452882"/>
              <a:gd name="connsiteY20" fmla="*/ 2877957 h 3088800"/>
              <a:gd name="connsiteX21" fmla="*/ 871 w 1452882"/>
              <a:gd name="connsiteY21" fmla="*/ 204472 h 3088800"/>
              <a:gd name="connsiteX22" fmla="*/ 17704 w 1452882"/>
              <a:gd name="connsiteY22" fmla="*/ 126854 h 3088800"/>
              <a:gd name="connsiteX23" fmla="*/ 68784 w 1452882"/>
              <a:gd name="connsiteY23" fmla="*/ 58503 h 3088800"/>
              <a:gd name="connsiteX24" fmla="*/ 202870 w 1452882"/>
              <a:gd name="connsiteY24" fmla="*/ 0 h 308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2" h="3088800">
                <a:moveTo>
                  <a:pt x="202870" y="0"/>
                </a:moveTo>
                <a:cubicBezTo>
                  <a:pt x="307352" y="0"/>
                  <a:pt x="307352" y="0"/>
                  <a:pt x="307352" y="0"/>
                </a:cubicBezTo>
                <a:cubicBezTo>
                  <a:pt x="307352" y="0"/>
                  <a:pt x="317220" y="2896"/>
                  <a:pt x="321573" y="16508"/>
                </a:cubicBezTo>
                <a:cubicBezTo>
                  <a:pt x="325926" y="30121"/>
                  <a:pt x="339567" y="82542"/>
                  <a:pt x="363366" y="98181"/>
                </a:cubicBezTo>
                <a:cubicBezTo>
                  <a:pt x="382231" y="110345"/>
                  <a:pt x="416768" y="106580"/>
                  <a:pt x="416768" y="106580"/>
                </a:cubicBezTo>
                <a:cubicBezTo>
                  <a:pt x="1056431" y="106580"/>
                  <a:pt x="1056431" y="106580"/>
                  <a:pt x="1056431" y="106580"/>
                </a:cubicBezTo>
                <a:cubicBezTo>
                  <a:pt x="1056431" y="106580"/>
                  <a:pt x="1080229" y="107739"/>
                  <a:pt x="1095902" y="87755"/>
                </a:cubicBezTo>
                <a:cubicBezTo>
                  <a:pt x="1111574" y="68061"/>
                  <a:pt x="1130439" y="9847"/>
                  <a:pt x="1130439" y="9847"/>
                </a:cubicBezTo>
                <a:cubicBezTo>
                  <a:pt x="1130439" y="9847"/>
                  <a:pt x="1133051" y="579"/>
                  <a:pt x="1147562" y="579"/>
                </a:cubicBezTo>
                <a:cubicBezTo>
                  <a:pt x="1162364" y="579"/>
                  <a:pt x="1255237" y="579"/>
                  <a:pt x="1262202" y="579"/>
                </a:cubicBezTo>
                <a:cubicBezTo>
                  <a:pt x="1265395" y="579"/>
                  <a:pt x="1344337" y="15060"/>
                  <a:pt x="1389032" y="62558"/>
                </a:cubicBezTo>
                <a:cubicBezTo>
                  <a:pt x="1411089" y="86017"/>
                  <a:pt x="1431115" y="114400"/>
                  <a:pt x="1440112" y="140466"/>
                </a:cubicBezTo>
                <a:cubicBezTo>
                  <a:pt x="1451431" y="172324"/>
                  <a:pt x="1452882" y="200128"/>
                  <a:pt x="1452882" y="200128"/>
                </a:cubicBezTo>
                <a:cubicBezTo>
                  <a:pt x="1452882" y="2893886"/>
                  <a:pt x="1452882" y="2893886"/>
                  <a:pt x="1452882" y="2893886"/>
                </a:cubicBezTo>
                <a:cubicBezTo>
                  <a:pt x="1452882" y="2893886"/>
                  <a:pt x="1443305" y="2974690"/>
                  <a:pt x="1400061" y="3015816"/>
                </a:cubicBezTo>
                <a:cubicBezTo>
                  <a:pt x="1373360" y="3041302"/>
                  <a:pt x="1353334" y="3058100"/>
                  <a:pt x="1327794" y="3069396"/>
                </a:cubicBezTo>
                <a:cubicBezTo>
                  <a:pt x="1287742" y="3087352"/>
                  <a:pt x="1250013" y="3088800"/>
                  <a:pt x="1250013" y="3088800"/>
                </a:cubicBezTo>
                <a:cubicBezTo>
                  <a:pt x="195904" y="3088800"/>
                  <a:pt x="195904" y="3088800"/>
                  <a:pt x="195904" y="3088800"/>
                </a:cubicBezTo>
                <a:cubicBezTo>
                  <a:pt x="195904" y="3088800"/>
                  <a:pt x="157013" y="3084456"/>
                  <a:pt x="120445" y="3067368"/>
                </a:cubicBezTo>
                <a:cubicBezTo>
                  <a:pt x="85908" y="3051439"/>
                  <a:pt x="72267" y="3034641"/>
                  <a:pt x="48178" y="3008865"/>
                </a:cubicBezTo>
                <a:cubicBezTo>
                  <a:pt x="581" y="2957602"/>
                  <a:pt x="0" y="2877957"/>
                  <a:pt x="0" y="2877957"/>
                </a:cubicBezTo>
                <a:lnTo>
                  <a:pt x="871" y="204472"/>
                </a:lnTo>
                <a:cubicBezTo>
                  <a:pt x="871" y="204472"/>
                  <a:pt x="1161" y="167111"/>
                  <a:pt x="17704" y="126854"/>
                </a:cubicBezTo>
                <a:cubicBezTo>
                  <a:pt x="27572" y="102815"/>
                  <a:pt x="49049" y="78198"/>
                  <a:pt x="68784" y="58503"/>
                </a:cubicBezTo>
                <a:cubicBezTo>
                  <a:pt x="117252" y="9268"/>
                  <a:pt x="202870" y="0"/>
                  <a:pt x="202870" y="0"/>
                </a:cubicBezTo>
                <a:close/>
              </a:path>
            </a:pathLst>
          </a:custGeom>
          <a:noFill/>
        </p:spPr>
        <p:txBody>
          <a:bodyPr wrap="square" anchor="ctr" anchorCtr="0">
            <a:noAutofit/>
          </a:bodyPr>
          <a:lstStyle>
            <a:lvl1pPr algn="ctr">
              <a:defRPr/>
            </a:lvl1pPr>
          </a:lstStyle>
          <a:p>
            <a:endParaRPr lang="en-GB"/>
          </a:p>
        </p:txBody>
      </p:sp>
      <p:sp>
        <p:nvSpPr>
          <p:cNvPr id="11" name="Text Placeholder 13">
            <a:extLst>
              <a:ext uri="{FF2B5EF4-FFF2-40B4-BE49-F238E27FC236}">
                <a16:creationId xmlns:a16="http://schemas.microsoft.com/office/drawing/2014/main" id="{E2A1743A-BEDE-46A4-B32C-011004036D8E}"/>
              </a:ext>
            </a:extLst>
          </p:cNvPr>
          <p:cNvSpPr>
            <a:spLocks noGrp="1"/>
          </p:cNvSpPr>
          <p:nvPr>
            <p:ph type="body" sz="quarter" idx="20"/>
          </p:nvPr>
        </p:nvSpPr>
        <p:spPr>
          <a:xfrm>
            <a:off x="804863" y="1957388"/>
            <a:ext cx="4679950" cy="3919538"/>
          </a:xfrm>
        </p:spPr>
        <p:txBody>
          <a:bodyPr/>
          <a:lstStyle>
            <a:lvl1pPr>
              <a:defRPr sz="1800"/>
            </a:lvl1pPr>
            <a:lvl2pPr>
              <a:defRPr sz="18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60400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E23AC-E608-384D-B714-272AC4F08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3248"/>
            <a:ext cx="12192000" cy="3721772"/>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D995BA4-3D7A-4541-82BF-8BE892BDE8FB}"/>
              </a:ext>
            </a:extLst>
          </p:cNvPr>
          <p:cNvPicPr>
            <a:picLocks noChangeAspect="1"/>
          </p:cNvPicPr>
          <p:nvPr userDrawn="1"/>
        </p:nvPicPr>
        <p:blipFill rotWithShape="1">
          <a:blip>
            <a:extLst>
              <a:ext uri="{28A0092B-C50C-407E-A947-70E740481C1C}">
                <a14:useLocalDpi xmlns:a14="http://schemas.microsoft.com/office/drawing/2010/main" val="0"/>
              </a:ext>
            </a:extLst>
          </a:blip>
          <a:srcRect l="46640" r="25096"/>
          <a:stretch/>
        </p:blipFill>
        <p:spPr>
          <a:xfrm>
            <a:off x="5686425" y="2093247"/>
            <a:ext cx="3445894" cy="3708000"/>
          </a:xfrm>
          <a:prstGeom prst="rect">
            <a:avLst/>
          </a:prstGeom>
        </p:spPr>
      </p:pic>
    </p:spTree>
    <p:extLst>
      <p:ext uri="{BB962C8B-B14F-4D97-AF65-F5344CB8AC3E}">
        <p14:creationId xmlns:p14="http://schemas.microsoft.com/office/powerpoint/2010/main" val="163450186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685206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s bi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466033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s with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6" name="Picture Placeholder 3">
            <a:extLst>
              <a:ext uri="{FF2B5EF4-FFF2-40B4-BE49-F238E27FC236}">
                <a16:creationId xmlns:a16="http://schemas.microsoft.com/office/drawing/2014/main" id="{C46A86B0-F4B6-4986-A266-D425DAE57D0C}"/>
              </a:ext>
            </a:extLst>
          </p:cNvPr>
          <p:cNvSpPr>
            <a:spLocks noGrp="1"/>
          </p:cNvSpPr>
          <p:nvPr>
            <p:ph type="pic" sz="quarter" idx="25"/>
          </p:nvPr>
        </p:nvSpPr>
        <p:spPr>
          <a:xfrm>
            <a:off x="793749" y="1470025"/>
            <a:ext cx="3060000" cy="1618448"/>
          </a:xfrm>
        </p:spPr>
        <p:txBody>
          <a:bodyPr/>
          <a:lstStyle/>
          <a:p>
            <a:endParaRPr lang="en-GB"/>
          </a:p>
        </p:txBody>
      </p:sp>
      <p:sp>
        <p:nvSpPr>
          <p:cNvPr id="18" name="Picture Placeholder 3">
            <a:extLst>
              <a:ext uri="{FF2B5EF4-FFF2-40B4-BE49-F238E27FC236}">
                <a16:creationId xmlns:a16="http://schemas.microsoft.com/office/drawing/2014/main" id="{6C0E865C-C1CA-455E-873E-CDC433BBE0A1}"/>
              </a:ext>
            </a:extLst>
          </p:cNvPr>
          <p:cNvSpPr>
            <a:spLocks noGrp="1"/>
          </p:cNvSpPr>
          <p:nvPr>
            <p:ph type="pic" sz="quarter" idx="26"/>
          </p:nvPr>
        </p:nvSpPr>
        <p:spPr>
          <a:xfrm>
            <a:off x="4560539" y="1470025"/>
            <a:ext cx="3060000" cy="1618448"/>
          </a:xfrm>
        </p:spPr>
        <p:txBody>
          <a:bodyPr/>
          <a:lstStyle/>
          <a:p>
            <a:endParaRPr lang="en-GB"/>
          </a:p>
        </p:txBody>
      </p:sp>
      <p:sp>
        <p:nvSpPr>
          <p:cNvPr id="19" name="Picture Placeholder 3">
            <a:extLst>
              <a:ext uri="{FF2B5EF4-FFF2-40B4-BE49-F238E27FC236}">
                <a16:creationId xmlns:a16="http://schemas.microsoft.com/office/drawing/2014/main" id="{27387CE0-5475-4E8B-9C36-C71A635077C3}"/>
              </a:ext>
            </a:extLst>
          </p:cNvPr>
          <p:cNvSpPr>
            <a:spLocks noGrp="1"/>
          </p:cNvSpPr>
          <p:nvPr>
            <p:ph type="pic" sz="quarter" idx="27"/>
          </p:nvPr>
        </p:nvSpPr>
        <p:spPr>
          <a:xfrm>
            <a:off x="8327328" y="1470025"/>
            <a:ext cx="3060000" cy="1618448"/>
          </a:xfrm>
        </p:spPr>
        <p:txBody>
          <a:bodyPr/>
          <a:lstStyle/>
          <a:p>
            <a:endParaRPr lang="en-GB"/>
          </a:p>
        </p:txBody>
      </p:sp>
    </p:spTree>
    <p:extLst>
      <p:ext uri="{BB962C8B-B14F-4D97-AF65-F5344CB8AC3E}">
        <p14:creationId xmlns:p14="http://schemas.microsoft.com/office/powerpoint/2010/main" val="22091621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s for ico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4" name="Content Placeholder 1">
            <a:extLst>
              <a:ext uri="{FF2B5EF4-FFF2-40B4-BE49-F238E27FC236}">
                <a16:creationId xmlns:a16="http://schemas.microsoft.com/office/drawing/2014/main" id="{A5839654-1D82-4106-8558-0C64204557AF}"/>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B923662F-1945-400C-A611-60CF658E79BB}"/>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8" name="Content Placeholder 1">
            <a:extLst>
              <a:ext uri="{FF2B5EF4-FFF2-40B4-BE49-F238E27FC236}">
                <a16:creationId xmlns:a16="http://schemas.microsoft.com/office/drawing/2014/main" id="{B02E5526-6A1B-49F0-B30B-9520112ECDCD}"/>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Tree>
    <p:extLst>
      <p:ext uri="{BB962C8B-B14F-4D97-AF65-F5344CB8AC3E}">
        <p14:creationId xmlns:p14="http://schemas.microsoft.com/office/powerpoint/2010/main" val="27588631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ntent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446202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813257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4470305"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8132571"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4489930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ve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 name="Footer Placeholder 7">
            <a:extLst>
              <a:ext uri="{FF2B5EF4-FFF2-40B4-BE49-F238E27FC236}">
                <a16:creationId xmlns:a16="http://schemas.microsoft.com/office/drawing/2014/main" id="{DC9102F5-5695-4105-9CE3-5C046B919D79}"/>
              </a:ext>
            </a:extLst>
          </p:cNvPr>
          <p:cNvSpPr>
            <a:spLocks noGrp="1"/>
          </p:cNvSpPr>
          <p:nvPr userDrawn="1">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2730850"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6388199"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2734216"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6388199"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3473282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x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 name="Footer Placeholder 7">
            <a:extLst>
              <a:ext uri="{FF2B5EF4-FFF2-40B4-BE49-F238E27FC236}">
                <a16:creationId xmlns:a16="http://schemas.microsoft.com/office/drawing/2014/main" id="{DC9102F5-5695-4105-9CE3-5C046B919D79}"/>
              </a:ext>
            </a:extLst>
          </p:cNvPr>
          <p:cNvSpPr>
            <a:spLocks noGrp="1"/>
          </p:cNvSpPr>
          <p:nvPr userDrawn="1">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804672"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446202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userDrawn="1">
            <p:ph sz="half" idx="23"/>
          </p:nvPr>
        </p:nvSpPr>
        <p:spPr>
          <a:xfrm>
            <a:off x="813257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808038"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446202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userDrawn="1">
            <p:ph type="body" sz="quarter" idx="26" hasCustomPrompt="1"/>
          </p:nvPr>
        </p:nvSpPr>
        <p:spPr>
          <a:xfrm>
            <a:off x="813257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5713914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ntent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3552105"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6299538"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355434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630065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Content Placeholder 1">
            <a:extLst>
              <a:ext uri="{FF2B5EF4-FFF2-40B4-BE49-F238E27FC236}">
                <a16:creationId xmlns:a16="http://schemas.microsoft.com/office/drawing/2014/main" id="{6686B0D4-6FB7-4642-B7C9-8C03513952D0}"/>
              </a:ext>
            </a:extLst>
          </p:cNvPr>
          <p:cNvSpPr>
            <a:spLocks noGrp="1"/>
          </p:cNvSpPr>
          <p:nvPr>
            <p:ph sz="half" idx="27"/>
          </p:nvPr>
        </p:nvSpPr>
        <p:spPr>
          <a:xfrm>
            <a:off x="9046971"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20" name="Text Placeholder 3">
            <a:extLst>
              <a:ext uri="{FF2B5EF4-FFF2-40B4-BE49-F238E27FC236}">
                <a16:creationId xmlns:a16="http://schemas.microsoft.com/office/drawing/2014/main" id="{106F8535-DE90-4DE2-B6A3-7A0FEDD6D6B7}"/>
              </a:ext>
            </a:extLst>
          </p:cNvPr>
          <p:cNvSpPr>
            <a:spLocks noGrp="1"/>
          </p:cNvSpPr>
          <p:nvPr>
            <p:ph type="body" sz="quarter" idx="28" hasCustomPrompt="1"/>
          </p:nvPr>
        </p:nvSpPr>
        <p:spPr>
          <a:xfrm>
            <a:off x="9046971"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Tree>
    <p:extLst>
      <p:ext uri="{BB962C8B-B14F-4D97-AF65-F5344CB8AC3E}">
        <p14:creationId xmlns:p14="http://schemas.microsoft.com/office/powerpoint/2010/main" val="14819956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8306667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lumns with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a:xfrm>
            <a:off x="609600" y="6483641"/>
            <a:ext cx="4114800" cy="144000"/>
          </a:xfrm>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4" name="Picture Placeholder 3">
            <a:extLst>
              <a:ext uri="{FF2B5EF4-FFF2-40B4-BE49-F238E27FC236}">
                <a16:creationId xmlns:a16="http://schemas.microsoft.com/office/drawing/2014/main" id="{72F99CD6-1C92-48AD-A9FC-1C6E96131CAC}"/>
              </a:ext>
            </a:extLst>
          </p:cNvPr>
          <p:cNvSpPr>
            <a:spLocks noGrp="1"/>
          </p:cNvSpPr>
          <p:nvPr>
            <p:ph type="pic" sz="quarter" idx="25"/>
          </p:nvPr>
        </p:nvSpPr>
        <p:spPr>
          <a:xfrm>
            <a:off x="793750" y="1470025"/>
            <a:ext cx="2340000" cy="1676260"/>
          </a:xfrm>
        </p:spPr>
        <p:txBody>
          <a:bodyPr/>
          <a:lstStyle/>
          <a:p>
            <a:endParaRPr lang="en-GB"/>
          </a:p>
        </p:txBody>
      </p:sp>
      <p:sp>
        <p:nvSpPr>
          <p:cNvPr id="22" name="Picture Placeholder 3">
            <a:extLst>
              <a:ext uri="{FF2B5EF4-FFF2-40B4-BE49-F238E27FC236}">
                <a16:creationId xmlns:a16="http://schemas.microsoft.com/office/drawing/2014/main" id="{C19B5914-4257-4A5C-8E43-78141913A0D3}"/>
              </a:ext>
            </a:extLst>
          </p:cNvPr>
          <p:cNvSpPr>
            <a:spLocks noGrp="1"/>
          </p:cNvSpPr>
          <p:nvPr>
            <p:ph type="pic" sz="quarter" idx="26"/>
          </p:nvPr>
        </p:nvSpPr>
        <p:spPr>
          <a:xfrm>
            <a:off x="3544943" y="1470025"/>
            <a:ext cx="2340000" cy="1676260"/>
          </a:xfrm>
        </p:spPr>
        <p:txBody>
          <a:bodyPr/>
          <a:lstStyle/>
          <a:p>
            <a:endParaRPr lang="en-GB"/>
          </a:p>
        </p:txBody>
      </p:sp>
      <p:sp>
        <p:nvSpPr>
          <p:cNvPr id="23" name="Picture Placeholder 3">
            <a:extLst>
              <a:ext uri="{FF2B5EF4-FFF2-40B4-BE49-F238E27FC236}">
                <a16:creationId xmlns:a16="http://schemas.microsoft.com/office/drawing/2014/main" id="{FB282771-378C-4050-995F-291F99491693}"/>
              </a:ext>
            </a:extLst>
          </p:cNvPr>
          <p:cNvSpPr>
            <a:spLocks noGrp="1"/>
          </p:cNvSpPr>
          <p:nvPr>
            <p:ph type="pic" sz="quarter" idx="27"/>
          </p:nvPr>
        </p:nvSpPr>
        <p:spPr>
          <a:xfrm>
            <a:off x="6296136" y="1470025"/>
            <a:ext cx="2340000" cy="1676260"/>
          </a:xfrm>
        </p:spPr>
        <p:txBody>
          <a:bodyPr/>
          <a:lstStyle/>
          <a:p>
            <a:endParaRPr lang="en-GB"/>
          </a:p>
        </p:txBody>
      </p:sp>
      <p:sp>
        <p:nvSpPr>
          <p:cNvPr id="24" name="Picture Placeholder 3">
            <a:extLst>
              <a:ext uri="{FF2B5EF4-FFF2-40B4-BE49-F238E27FC236}">
                <a16:creationId xmlns:a16="http://schemas.microsoft.com/office/drawing/2014/main" id="{70D5E27C-2AC8-4AB1-9358-CBE4F763BC40}"/>
              </a:ext>
            </a:extLst>
          </p:cNvPr>
          <p:cNvSpPr>
            <a:spLocks noGrp="1"/>
          </p:cNvSpPr>
          <p:nvPr>
            <p:ph type="pic" sz="quarter" idx="28"/>
          </p:nvPr>
        </p:nvSpPr>
        <p:spPr>
          <a:xfrm>
            <a:off x="9047328" y="1470025"/>
            <a:ext cx="2340000" cy="1676260"/>
          </a:xfrm>
        </p:spPr>
        <p:txBody>
          <a:bodyPr/>
          <a:lstStyle/>
          <a:p>
            <a:endParaRPr lang="en-GB"/>
          </a:p>
        </p:txBody>
      </p:sp>
    </p:spTree>
    <p:extLst>
      <p:ext uri="{BB962C8B-B14F-4D97-AF65-F5344CB8AC3E}">
        <p14:creationId xmlns:p14="http://schemas.microsoft.com/office/powerpoint/2010/main" val="1986362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Ref idx="1001">
        <a:schemeClr val="bg2"/>
      </p:bgRef>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C544914-172F-F14B-9A45-566D2678F14B}"/>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0" y="2100134"/>
            <a:ext cx="12192000" cy="3720899"/>
          </a:xfrm>
          <a:prstGeom prst="rect">
            <a:avLst/>
          </a:prstGeom>
        </p:spPr>
      </p:pic>
      <p:pic>
        <p:nvPicPr>
          <p:cNvPr id="28" name="Picture 27">
            <a:extLst>
              <a:ext uri="{FF2B5EF4-FFF2-40B4-BE49-F238E27FC236}">
                <a16:creationId xmlns:a16="http://schemas.microsoft.com/office/drawing/2014/main" id="{538511E1-8545-CD45-8633-74512F855764}"/>
              </a:ext>
            </a:extLst>
          </p:cNvPr>
          <p:cNvPicPr>
            <a:picLocks noChangeAspect="1"/>
          </p:cNvPicPr>
          <p:nvPr userDrawn="1"/>
        </p:nvPicPr>
        <p:blipFill rotWithShape="1">
          <a:blip>
            <a:extLst>
              <a:ext uri="{28A0092B-C50C-407E-A947-70E740481C1C}">
                <a14:useLocalDpi xmlns:a14="http://schemas.microsoft.com/office/drawing/2010/main" val="0"/>
              </a:ext>
            </a:extLst>
          </a:blip>
          <a:srcRect l="46523" r="12548"/>
          <a:stretch/>
        </p:blipFill>
        <p:spPr>
          <a:xfrm>
            <a:off x="5672139" y="2100134"/>
            <a:ext cx="4990020" cy="3720899"/>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0966038"/>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Columns for ico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Capita plc - 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1176675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Capita plc - commercial in confidence</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itle 1">
            <a:extLst>
              <a:ext uri="{FF2B5EF4-FFF2-40B4-BE49-F238E27FC236}">
                <a16:creationId xmlns:a16="http://schemas.microsoft.com/office/drawing/2014/main" id="{3F8A4570-3685-4E65-BC9F-C4C12A3BC51C}"/>
              </a:ext>
            </a:extLst>
          </p:cNvPr>
          <p:cNvSpPr>
            <a:spLocks noGrp="1"/>
          </p:cNvSpPr>
          <p:nvPr>
            <p:ph type="ctrTitle"/>
          </p:nvPr>
        </p:nvSpPr>
        <p:spPr>
          <a:xfrm>
            <a:off x="9428480" y="4626667"/>
            <a:ext cx="2072639" cy="1237665"/>
          </a:xfrm>
        </p:spPr>
        <p:txBody>
          <a:bodyPr anchor="b"/>
          <a:lstStyle>
            <a:lvl1pPr algn="l">
              <a:defRPr sz="1800">
                <a:solidFill>
                  <a:schemeClr val="tx2"/>
                </a:solidFill>
              </a:defRPr>
            </a:lvl1pPr>
          </a:lstStyle>
          <a:p>
            <a:r>
              <a:rPr lang="en-US"/>
              <a:t>Click to edit Master title style</a:t>
            </a:r>
            <a:endParaRPr lang="en-GB"/>
          </a:p>
        </p:txBody>
      </p:sp>
      <p:grpSp>
        <p:nvGrpSpPr>
          <p:cNvPr id="23" name="Group 22">
            <a:extLst>
              <a:ext uri="{FF2B5EF4-FFF2-40B4-BE49-F238E27FC236}">
                <a16:creationId xmlns:a16="http://schemas.microsoft.com/office/drawing/2014/main" id="{6C92CD6A-ED7E-4D35-BAE5-B97C92F3074F}"/>
              </a:ext>
            </a:extLst>
          </p:cNvPr>
          <p:cNvGrpSpPr/>
          <p:nvPr userDrawn="1"/>
        </p:nvGrpSpPr>
        <p:grpSpPr>
          <a:xfrm>
            <a:off x="2017181" y="1303185"/>
            <a:ext cx="1634069" cy="518287"/>
            <a:chOff x="2017181" y="1303185"/>
            <a:chExt cx="1634069" cy="518287"/>
          </a:xfrm>
        </p:grpSpPr>
        <p:sp>
          <p:nvSpPr>
            <p:cNvPr id="9" name="Freeform 26">
              <a:extLst>
                <a:ext uri="{FF2B5EF4-FFF2-40B4-BE49-F238E27FC236}">
                  <a16:creationId xmlns:a16="http://schemas.microsoft.com/office/drawing/2014/main" id="{DE99284C-E2AD-41A0-B242-1E9B0E84F25F}"/>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0CD5324F-17E2-4E66-AA21-76F37C24938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2F09C407-C933-46EC-A775-F239B921E6B4}"/>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A59C8678-39CD-4E1E-9EB3-8449273C6237}"/>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DEF75281-66EA-467F-A645-DFF6A6EAA044}"/>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3F5BD869-6564-4968-9490-1F853477E0EF}"/>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3EDB1051-6B64-49E6-BD65-5CEB0B4F0D76}"/>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815CB7C1-6900-4996-AC9B-E3B32DB9D6F8}"/>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2845D648-3776-4102-8D46-250B9C354EB3}"/>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6">
            <a:extLst>
              <a:ext uri="{FF2B5EF4-FFF2-40B4-BE49-F238E27FC236}">
                <a16:creationId xmlns:a16="http://schemas.microsoft.com/office/drawing/2014/main" id="{EA373F53-53C4-474C-836E-61FF6B02D1D8}"/>
              </a:ext>
            </a:extLst>
          </p:cNvPr>
          <p:cNvSpPr>
            <a:spLocks noChangeShapeType="1"/>
          </p:cNvSpPr>
          <p:nvPr userDrawn="1"/>
        </p:nvSpPr>
        <p:spPr bwMode="auto">
          <a:xfrm>
            <a:off x="509289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7">
            <a:extLst>
              <a:ext uri="{FF2B5EF4-FFF2-40B4-BE49-F238E27FC236}">
                <a16:creationId xmlns:a16="http://schemas.microsoft.com/office/drawing/2014/main" id="{6BD4413F-62AD-4373-B07F-B9745E67D600}"/>
              </a:ext>
            </a:extLst>
          </p:cNvPr>
          <p:cNvSpPr>
            <a:spLocks noChangeShapeType="1"/>
          </p:cNvSpPr>
          <p:nvPr userDrawn="1"/>
        </p:nvSpPr>
        <p:spPr bwMode="auto">
          <a:xfrm>
            <a:off x="10995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8">
            <a:extLst>
              <a:ext uri="{FF2B5EF4-FFF2-40B4-BE49-F238E27FC236}">
                <a16:creationId xmlns:a16="http://schemas.microsoft.com/office/drawing/2014/main" id="{D48B21F6-C545-4B7E-84E9-E19F01568154}"/>
              </a:ext>
            </a:extLst>
          </p:cNvPr>
          <p:cNvSpPr>
            <a:spLocks noChangeShapeType="1"/>
          </p:cNvSpPr>
          <p:nvPr userDrawn="1"/>
        </p:nvSpPr>
        <p:spPr bwMode="auto">
          <a:xfrm>
            <a:off x="459054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6">
            <a:extLst>
              <a:ext uri="{FF2B5EF4-FFF2-40B4-BE49-F238E27FC236}">
                <a16:creationId xmlns:a16="http://schemas.microsoft.com/office/drawing/2014/main" id="{53C271A6-1538-44A7-A8D2-BDBAEB4EAD35}"/>
              </a:ext>
            </a:extLst>
          </p:cNvPr>
          <p:cNvSpPr>
            <a:spLocks noChangeShapeType="1"/>
          </p:cNvSpPr>
          <p:nvPr userDrawn="1"/>
        </p:nvSpPr>
        <p:spPr bwMode="auto">
          <a:xfrm>
            <a:off x="11581808"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7">
            <a:extLst>
              <a:ext uri="{FF2B5EF4-FFF2-40B4-BE49-F238E27FC236}">
                <a16:creationId xmlns:a16="http://schemas.microsoft.com/office/drawing/2014/main" id="{972D9229-07E7-4BE5-9E2B-76A227B3BFE5}"/>
              </a:ext>
            </a:extLst>
          </p:cNvPr>
          <p:cNvSpPr>
            <a:spLocks noChangeShapeType="1"/>
          </p:cNvSpPr>
          <p:nvPr userDrawn="1"/>
        </p:nvSpPr>
        <p:spPr bwMode="auto">
          <a:xfrm>
            <a:off x="9095932" y="2100134"/>
            <a:ext cx="0" cy="3708000"/>
          </a:xfrm>
          <a:prstGeom prst="line">
            <a:avLst/>
          </a:prstGeom>
          <a:noFill/>
          <a:ln w="952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6">
            <a:extLst>
              <a:ext uri="{FF2B5EF4-FFF2-40B4-BE49-F238E27FC236}">
                <a16:creationId xmlns:a16="http://schemas.microsoft.com/office/drawing/2014/main" id="{AD03812C-3733-40A5-93C6-D4C25C670C9D}"/>
              </a:ext>
            </a:extLst>
          </p:cNvPr>
          <p:cNvSpPr>
            <a:spLocks noChangeShapeType="1"/>
          </p:cNvSpPr>
          <p:nvPr userDrawn="1"/>
        </p:nvSpPr>
        <p:spPr bwMode="auto">
          <a:xfrm>
            <a:off x="2079436" y="2100134"/>
            <a:ext cx="0" cy="37080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662788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6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structions 1">
    <p:spTree>
      <p:nvGrpSpPr>
        <p:cNvPr id="1" name=""/>
        <p:cNvGrpSpPr/>
        <p:nvPr/>
      </p:nvGrpSpPr>
      <p:grpSpPr>
        <a:xfrm>
          <a:off x="0" y="0"/>
          <a:ext cx="0" cy="0"/>
          <a:chOff x="0" y="0"/>
          <a:chExt cx="0" cy="0"/>
        </a:xfrm>
      </p:grpSpPr>
      <p:sp>
        <p:nvSpPr>
          <p:cNvPr id="22" name="TextBox 21"/>
          <p:cNvSpPr txBox="1"/>
          <p:nvPr userDrawn="1"/>
        </p:nvSpPr>
        <p:spPr>
          <a:xfrm>
            <a:off x="806400" y="1957388"/>
            <a:ext cx="4056200" cy="39195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This template was created with a master theme called Capita August 2019. Use this quick reference guide to help choose your layouts, add content, and format text and content elements. </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Getting started</a:t>
            </a:r>
            <a:b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modify any of the existing example slides in this template, or start with a fresh layout.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Starting fresh</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New Slide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the layout from the Capita Theme in the dropdown menu which appears to best suit your content.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To change your layout</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an option from the </a:t>
            </a:r>
            <a:r>
              <a:rPr kumimoji="0" lang="en-US" sz="1400" b="0" i="0" u="none" strike="noStrike" kern="1200" cap="none" spc="0" normalizeH="0" baseline="0" noProof="0" err="1">
                <a:ln>
                  <a:noFill/>
                </a:ln>
                <a:solidFill>
                  <a:schemeClr val="tx2"/>
                </a:solidFill>
                <a:effectLst/>
                <a:uLnTx/>
                <a:uFillTx/>
                <a:latin typeface="Arial Regular" charset="0"/>
                <a:ea typeface="Arial Regular" charset="0"/>
                <a:cs typeface="Arial Regular" charset="0"/>
              </a:rPr>
              <a:t>CapitaTheme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dropdown menu. Your slide will adopt the newly selected format and content will shift accordingly.</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Avoid stretching, shrinking and adding new elements to your layout. instead, select a predesigned layout that meets your needs. </a:t>
            </a:r>
            <a:b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This ensures consistency and prevents errors later on.</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18" name="Line 11">
            <a:extLst>
              <a:ext uri="{FF2B5EF4-FFF2-40B4-BE49-F238E27FC236}">
                <a16:creationId xmlns:a16="http://schemas.microsoft.com/office/drawing/2014/main" id="{82A72A21-7934-4491-8AFF-5C59B8DA862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1AFA15DE-30AD-4640-A44D-7B96B39EC318}"/>
              </a:ext>
            </a:extLst>
          </p:cNvPr>
          <p:cNvSpPr txBox="1"/>
          <p:nvPr userDrawn="1"/>
        </p:nvSpPr>
        <p:spPr>
          <a:xfrm>
            <a:off x="806400"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20" name="Rectangle 19">
            <a:extLst>
              <a:ext uri="{FF2B5EF4-FFF2-40B4-BE49-F238E27FC236}">
                <a16:creationId xmlns:a16="http://schemas.microsoft.com/office/drawing/2014/main" id="{EF0E1C60-E9FB-4179-9731-37D5D5CD52ED}"/>
              </a:ext>
            </a:extLst>
          </p:cNvPr>
          <p:cNvSpPr/>
          <p:nvPr userDrawn="1"/>
        </p:nvSpPr>
        <p:spPr>
          <a:xfrm>
            <a:off x="806400" y="625655"/>
            <a:ext cx="1792157" cy="369332"/>
          </a:xfrm>
          <a:prstGeom prst="rect">
            <a:avLst/>
          </a:prstGeom>
        </p:spPr>
        <p:txBody>
          <a:bodyPr wrap="none" lIns="0" tIns="0" rIns="0" bIns="0">
            <a:spAutoFit/>
          </a:bodyPr>
          <a:lstStyle/>
          <a:p>
            <a:r>
              <a:rPr lang="en-US" sz="2400" b="1">
                <a:solidFill>
                  <a:schemeClr val="tx2"/>
                </a:solidFill>
              </a:rPr>
              <a:t>Introduction</a:t>
            </a:r>
          </a:p>
        </p:txBody>
      </p:sp>
      <p:pic>
        <p:nvPicPr>
          <p:cNvPr id="17" name="Picture 16" descr="A picture containing device, meter&#10;&#10;Description automatically generated">
            <a:extLst>
              <a:ext uri="{FF2B5EF4-FFF2-40B4-BE49-F238E27FC236}">
                <a16:creationId xmlns:a16="http://schemas.microsoft.com/office/drawing/2014/main" id="{CED4C42F-B79D-4DE8-9094-471BEC62AD7D}"/>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806400" y="979488"/>
            <a:ext cx="10584000" cy="80009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4F40086-7D68-4F2B-A9B2-2FB6F58AD3BB}"/>
              </a:ext>
            </a:extLst>
          </p:cNvPr>
          <p:cNvPicPr>
            <a:picLocks noChangeAspect="1"/>
          </p:cNvPicPr>
          <p:nvPr userDrawn="1"/>
        </p:nvPicPr>
        <p:blipFill rotWithShape="1">
          <a:blip>
            <a:extLst>
              <a:ext uri="{28A0092B-C50C-407E-A947-70E740481C1C}">
                <a14:useLocalDpi xmlns:a14="http://schemas.microsoft.com/office/drawing/2010/main" val="0"/>
              </a:ext>
            </a:extLst>
          </a:blip>
          <a:srcRect l="1" r="36260" b="48195"/>
          <a:stretch/>
        </p:blipFill>
        <p:spPr>
          <a:xfrm>
            <a:off x="5484813" y="1957388"/>
            <a:ext cx="2088489" cy="4633416"/>
          </a:xfrm>
          <a:prstGeom prst="rect">
            <a:avLst/>
          </a:prstGeom>
          <a:ln>
            <a:noFill/>
          </a:ln>
          <a:effectLst/>
        </p:spPr>
      </p:pic>
      <p:pic>
        <p:nvPicPr>
          <p:cNvPr id="27" name="Picture 26" descr="A screenshot of a computer&#10;&#10;Description automatically generated">
            <a:extLst>
              <a:ext uri="{FF2B5EF4-FFF2-40B4-BE49-F238E27FC236}">
                <a16:creationId xmlns:a16="http://schemas.microsoft.com/office/drawing/2014/main" id="{5E4AB281-A4F7-4F75-B3F9-80E53DA33122}"/>
              </a:ext>
            </a:extLst>
          </p:cNvPr>
          <p:cNvPicPr>
            <a:picLocks noChangeAspect="1"/>
          </p:cNvPicPr>
          <p:nvPr userDrawn="1"/>
        </p:nvPicPr>
        <p:blipFill rotWithShape="1">
          <a:blip>
            <a:extLst>
              <a:ext uri="{28A0092B-C50C-407E-A947-70E740481C1C}">
                <a14:useLocalDpi xmlns:a14="http://schemas.microsoft.com/office/drawing/2010/main" val="0"/>
              </a:ext>
            </a:extLst>
          </a:blip>
          <a:srcRect r="66912" b="32845"/>
          <a:stretch/>
        </p:blipFill>
        <p:spPr>
          <a:xfrm>
            <a:off x="7923214" y="1964471"/>
            <a:ext cx="3132714" cy="4151321"/>
          </a:xfrm>
          <a:prstGeom prst="rect">
            <a:avLst/>
          </a:prstGeom>
          <a:ln w="12700">
            <a:noFill/>
          </a:ln>
          <a:effectLst/>
        </p:spPr>
      </p:pic>
      <p:sp>
        <p:nvSpPr>
          <p:cNvPr id="28" name="Rectangle 27">
            <a:extLst>
              <a:ext uri="{FF2B5EF4-FFF2-40B4-BE49-F238E27FC236}">
                <a16:creationId xmlns:a16="http://schemas.microsoft.com/office/drawing/2014/main" id="{CE123C39-98FE-4097-9E37-9FF88207D114}"/>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18EE3BA-5F3A-4F48-8A1F-E0C79FC0F78F}"/>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6F960805-EC4A-42A4-8D90-286673E76834}"/>
              </a:ext>
            </a:extLst>
          </p:cNvPr>
          <p:cNvSpPr/>
          <p:nvPr userDrawn="1"/>
        </p:nvSpPr>
        <p:spPr>
          <a:xfrm>
            <a:off x="5484812" y="2656060"/>
            <a:ext cx="2161983" cy="394903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F2A68BA-4671-4598-8922-810AA6AC75AF}"/>
              </a:ext>
            </a:extLst>
          </p:cNvPr>
          <p:cNvSpPr/>
          <p:nvPr userDrawn="1"/>
        </p:nvSpPr>
        <p:spPr>
          <a:xfrm>
            <a:off x="7937150" y="2190207"/>
            <a:ext cx="3132714" cy="38168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62981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structions 2">
    <p:spTree>
      <p:nvGrpSpPr>
        <p:cNvPr id="1" name=""/>
        <p:cNvGrpSpPr/>
        <p:nvPr/>
      </p:nvGrpSpPr>
      <p:grpSpPr>
        <a:xfrm>
          <a:off x="0" y="0"/>
          <a:ext cx="0" cy="0"/>
          <a:chOff x="0" y="0"/>
          <a:chExt cx="0" cy="0"/>
        </a:xfrm>
      </p:grpSpPr>
      <p:sp>
        <p:nvSpPr>
          <p:cNvPr id="22" name="TextBox 21"/>
          <p:cNvSpPr txBox="1"/>
          <p:nvPr userDrawn="1"/>
        </p:nvSpPr>
        <p:spPr>
          <a:xfrm>
            <a:off x="804863" y="2938463"/>
            <a:ext cx="4067176" cy="1231106"/>
          </a:xfrm>
          <a:prstGeom prst="rect">
            <a:avLst/>
          </a:prstGeom>
          <a:noFill/>
        </p:spPr>
        <p:txBody>
          <a:bodyPr wrap="square" lIns="0" tIns="0" rIns="0" bIns="0" rtlCol="0">
            <a:spAutoFit/>
          </a:bodyPr>
          <a:lstStyle/>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There is no need to manually style text when using the Capita Theme. Text styles,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including bullets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are preset and can be found by using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tool</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Less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More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in the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navigate between preset text styles.</a:t>
            </a:r>
          </a:p>
        </p:txBody>
      </p:sp>
      <p:sp>
        <p:nvSpPr>
          <p:cNvPr id="17" name="TextBox 16">
            <a:extLst>
              <a:ext uri="{FF2B5EF4-FFF2-40B4-BE49-F238E27FC236}">
                <a16:creationId xmlns:a16="http://schemas.microsoft.com/office/drawing/2014/main" id="{7F092475-C4E8-4B87-8FDB-7AB2EEFECBA5}"/>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8" name="Line 11">
            <a:extLst>
              <a:ext uri="{FF2B5EF4-FFF2-40B4-BE49-F238E27FC236}">
                <a16:creationId xmlns:a16="http://schemas.microsoft.com/office/drawing/2014/main" id="{BB4C48B3-02BC-4895-A9FD-6CFD5D2AF5BE}"/>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BD3EF62D-FD75-4F3A-86D4-6EA3101BA798}"/>
              </a:ext>
            </a:extLst>
          </p:cNvPr>
          <p:cNvSpPr txBox="1"/>
          <p:nvPr userDrawn="1"/>
        </p:nvSpPr>
        <p:spPr>
          <a:xfrm>
            <a:off x="6091237" y="2938463"/>
            <a:ext cx="5295899" cy="2958141"/>
          </a:xfrm>
          <a:prstGeom prst="rect">
            <a:avLst/>
          </a:prstGeom>
          <a:solidFill>
            <a:schemeClr val="bg1">
              <a:lumMod val="95000"/>
            </a:schemeClr>
          </a:solidFill>
        </p:spPr>
        <p:txBody>
          <a:bodyPr wrap="square" lIns="252000" tIns="180000" rIns="324000" bIns="108000" rtlCol="0">
            <a:noAutofit/>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tab pos="1524000" algn="l"/>
              </a:tabLst>
              <a:defRPr/>
            </a:pPr>
            <a:r>
              <a:rPr kumimoji="0" lang="en-US" sz="1800" b="1" i="0" u="none" strike="noStrike" kern="1200" cap="none" spc="0" normalizeH="0" baseline="0" noProof="0">
                <a:ln>
                  <a:noFill/>
                </a:ln>
                <a:solidFill>
                  <a:srgbClr val="02083C"/>
                </a:solidFill>
                <a:effectLst/>
                <a:uLnTx/>
                <a:uFillTx/>
                <a:latin typeface="+mn-lt"/>
                <a:ea typeface="+mn-ea"/>
                <a:cs typeface="+mn-cs"/>
              </a:rPr>
              <a:t>First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Subheading</a:t>
            </a:r>
          </a:p>
          <a:p>
            <a:pPr marL="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Second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Body text</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179388" marR="0" lvl="2" indent="-179388" algn="l" defTabSz="914400" rtl="0" eaLnBrk="1" fontAlgn="auto" latinLnBrk="0" hangingPunct="1">
              <a:lnSpc>
                <a:spcPct val="100000"/>
              </a:lnSpc>
              <a:spcBef>
                <a:spcPts val="600"/>
              </a:spcBef>
              <a:spcAft>
                <a:spcPts val="0"/>
              </a:spcAft>
              <a:buClr>
                <a:srgbClr val="02083C"/>
              </a:buClr>
              <a:buSzTx/>
              <a:buFont typeface="Arial" panose="020B0604020202020204" pitchFamily="34" charset="0"/>
              <a:buChar char="•"/>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Third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one</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357188" marR="0" lvl="3" indent="-171450"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400" b="0" i="0" u="none" strike="noStrike" kern="1200" cap="none" spc="0" normalizeH="0" baseline="0" noProof="0">
                <a:ln>
                  <a:noFill/>
                </a:ln>
                <a:solidFill>
                  <a:srgbClr val="02083C"/>
                </a:solidFill>
                <a:effectLst/>
                <a:uLnTx/>
                <a:uFillTx/>
                <a:latin typeface="+mn-lt"/>
                <a:ea typeface="+mn-ea"/>
                <a:cs typeface="+mn-cs"/>
              </a:rPr>
              <a:t>Fourth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two</a:t>
            </a:r>
            <a:endParaRPr kumimoji="0" lang="en-US" sz="14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536575" marR="0" lvl="4" indent="-182563"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200" b="0" i="0" u="none" strike="noStrike" kern="1200" cap="none" spc="0" normalizeH="0" baseline="0" noProof="0">
                <a:ln>
                  <a:noFill/>
                </a:ln>
                <a:solidFill>
                  <a:srgbClr val="02083C"/>
                </a:solidFill>
                <a:effectLst/>
                <a:uLnTx/>
                <a:uFillTx/>
                <a:latin typeface="+mn-lt"/>
                <a:ea typeface="+mn-ea"/>
                <a:cs typeface="+mn-cs"/>
              </a:rPr>
              <a:t>Fifth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three</a:t>
            </a:r>
          </a:p>
          <a:p>
            <a:pPr marL="0" marR="0" lvl="5" indent="0" algn="l" defTabSz="914400" rtl="0" eaLnBrk="1" fontAlgn="auto" latinLnBrk="0" hangingPunct="1">
              <a:lnSpc>
                <a:spcPct val="100000"/>
              </a:lnSpc>
              <a:spcBef>
                <a:spcPts val="500"/>
              </a:spcBef>
              <a:spcAft>
                <a:spcPts val="0"/>
              </a:spcAft>
              <a:buClr>
                <a:srgbClr val="02083C"/>
              </a:buClr>
              <a:buSzTx/>
              <a:buFont typeface="Arial" panose="020B0604020202020204" pitchFamily="34" charset="0"/>
              <a:buNone/>
              <a:tabLst>
                <a:tab pos="1524000" algn="l"/>
              </a:tabLst>
              <a:defRPr/>
            </a:pPr>
            <a:r>
              <a:rPr kumimoji="0" lang="en-US" sz="1200" b="0" i="1" u="none" strike="noStrike" kern="1200" cap="none" spc="0" normalizeH="0" baseline="0" noProof="0">
                <a:ln>
                  <a:noFill/>
                </a:ln>
                <a:solidFill>
                  <a:srgbClr val="02083C"/>
                </a:solidFill>
                <a:effectLst/>
                <a:uLnTx/>
                <a:uFillTx/>
                <a:latin typeface="+mn-lt"/>
                <a:ea typeface="+mn-ea"/>
                <a:cs typeface="+mn-cs"/>
              </a:rPr>
              <a:t>Sixth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a:t>
            </a:r>
            <a:endParaRPr kumimoji="0" lang="en-US" sz="1200" b="0" i="1"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0" marR="0" lvl="6"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1" i="0" u="none" strike="noStrike" kern="1200" cap="all" spc="0" normalizeH="0" baseline="0" noProof="0">
                <a:ln>
                  <a:noFill/>
                </a:ln>
                <a:solidFill>
                  <a:srgbClr val="02083C"/>
                </a:solidFill>
                <a:effectLst/>
                <a:uLnTx/>
                <a:uFillTx/>
                <a:latin typeface="+mn-lt"/>
                <a:ea typeface="+mn-ea"/>
                <a:cs typeface="+mn-cs"/>
              </a:rPr>
              <a:t>Seventh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Bold</a:t>
            </a:r>
            <a:endParaRPr kumimoji="0" lang="en-US" sz="1200" b="1"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7"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0" i="0" u="none" strike="noStrike" kern="1200" cap="all" spc="0" normalizeH="0" baseline="0" noProof="0">
                <a:ln>
                  <a:noFill/>
                </a:ln>
                <a:solidFill>
                  <a:srgbClr val="02083C"/>
                </a:solidFill>
                <a:effectLst/>
                <a:uLnTx/>
                <a:uFillTx/>
                <a:latin typeface="+mn-lt"/>
                <a:ea typeface="+mn-ea"/>
                <a:cs typeface="+mn-cs"/>
              </a:rPr>
              <a:t>Eighth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a:t>
            </a:r>
            <a:endParaRPr kumimoji="0" lang="en-US" sz="1200" b="0"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8" indent="0" algn="l" defTabSz="914400" rtl="0" eaLnBrk="1" fontAlgn="auto" latinLnBrk="0" hangingPunct="1">
              <a:lnSpc>
                <a:spcPct val="90000"/>
              </a:lnSpc>
              <a:spcBef>
                <a:spcPts val="600"/>
              </a:spcBef>
              <a:spcAft>
                <a:spcPts val="0"/>
              </a:spcAft>
              <a:buClr>
                <a:srgbClr val="02083C"/>
              </a:buClr>
              <a:buSzTx/>
              <a:buFont typeface="Arial" panose="020B0604020202020204" pitchFamily="34" charset="0"/>
              <a:buNone/>
              <a:tabLst>
                <a:tab pos="1524000" algn="l"/>
              </a:tabLst>
              <a:defRPr/>
            </a:pPr>
            <a:r>
              <a:rPr kumimoji="0" lang="en-US" sz="900" b="0" i="0" u="none" strike="noStrike" kern="1200" cap="none" spc="0" normalizeH="0" baseline="0" noProof="0">
                <a:ln>
                  <a:noFill/>
                </a:ln>
                <a:solidFill>
                  <a:srgbClr val="02083C"/>
                </a:solidFill>
                <a:effectLst/>
                <a:uLnTx/>
                <a:uFillTx/>
                <a:latin typeface="+mn-lt"/>
                <a:ea typeface="+mn-ea"/>
                <a:cs typeface="+mn-cs"/>
              </a:rPr>
              <a:t>Ninth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a:t>
            </a:r>
            <a:r>
              <a:rPr kumimoji="0" lang="en-US" sz="1200" b="0" i="0" u="none" strike="noStrike" kern="1200" cap="none" spc="0" normalizeH="0" baseline="0" noProof="0" err="1">
                <a:ln>
                  <a:noFill/>
                </a:ln>
                <a:solidFill>
                  <a:schemeClr val="tx1">
                    <a:lumMod val="50000"/>
                    <a:lumOff val="50000"/>
                  </a:schemeClr>
                </a:solidFill>
                <a:effectLst/>
                <a:uLnTx/>
                <a:uFillTx/>
                <a:latin typeface="+mn-lt"/>
                <a:ea typeface="+mn-ea"/>
                <a:cs typeface="+mn-cs"/>
              </a:rPr>
              <a:t>Smallprint</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9pt</a:t>
            </a:r>
            <a:endParaRPr kumimoji="0" lang="en-US" sz="9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 name="Rectangle 9">
            <a:extLst>
              <a:ext uri="{FF2B5EF4-FFF2-40B4-BE49-F238E27FC236}">
                <a16:creationId xmlns:a16="http://schemas.microsoft.com/office/drawing/2014/main" id="{7C9DAB74-D510-4A0E-A0EC-8A33EBF09195}"/>
              </a:ext>
            </a:extLst>
          </p:cNvPr>
          <p:cNvSpPr/>
          <p:nvPr userDrawn="1"/>
        </p:nvSpPr>
        <p:spPr>
          <a:xfrm>
            <a:off x="800919" y="625655"/>
            <a:ext cx="3164328" cy="369332"/>
          </a:xfrm>
          <a:prstGeom prst="rect">
            <a:avLst/>
          </a:prstGeom>
        </p:spPr>
        <p:txBody>
          <a:bodyPr wrap="none" lIns="0" tIns="0" rIns="0" bIns="0">
            <a:spAutoFit/>
          </a:bodyPr>
          <a:lstStyle/>
          <a:p>
            <a:r>
              <a:rPr lang="en-US" sz="2400" b="1">
                <a:solidFill>
                  <a:schemeClr val="tx2"/>
                </a:solidFill>
              </a:rPr>
              <a:t>Navigating text styles</a:t>
            </a:r>
          </a:p>
        </p:txBody>
      </p:sp>
      <p:pic>
        <p:nvPicPr>
          <p:cNvPr id="23" name="Picture 22" descr="A picture containing device, meter&#10;&#10;Description automatically generated">
            <a:extLst>
              <a:ext uri="{FF2B5EF4-FFF2-40B4-BE49-F238E27FC236}">
                <a16:creationId xmlns:a16="http://schemas.microsoft.com/office/drawing/2014/main" id="{2E9A5B43-D270-4E11-9B02-369B85862A82}"/>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806399" y="979487"/>
            <a:ext cx="10584000" cy="800100"/>
          </a:xfrm>
          <a:prstGeom prst="rect">
            <a:avLst/>
          </a:prstGeom>
        </p:spPr>
      </p:pic>
      <p:sp>
        <p:nvSpPr>
          <p:cNvPr id="24" name="Rectangle 23">
            <a:extLst>
              <a:ext uri="{FF2B5EF4-FFF2-40B4-BE49-F238E27FC236}">
                <a16:creationId xmlns:a16="http://schemas.microsoft.com/office/drawing/2014/main" id="{C693921F-6BE1-4432-8D8B-025AB3CFFE9A}"/>
              </a:ext>
            </a:extLst>
          </p:cNvPr>
          <p:cNvSpPr/>
          <p:nvPr userDrawn="1"/>
        </p:nvSpPr>
        <p:spPr>
          <a:xfrm>
            <a:off x="5017293" y="1223964"/>
            <a:ext cx="340519" cy="188117"/>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8FCE6E67-9BE9-4D36-8EC6-3D2F5B340CF3}"/>
              </a:ext>
            </a:extLst>
          </p:cNvPr>
          <p:cNvPicPr>
            <a:picLocks noChangeAspect="1"/>
          </p:cNvPicPr>
          <p:nvPr userDrawn="1"/>
        </p:nvPicPr>
        <p:blipFill>
          <a:blip>
            <a:extLst>
              <a:ext uri="{28A0092B-C50C-407E-A947-70E740481C1C}">
                <a14:useLocalDpi xmlns:a14="http://schemas.microsoft.com/office/drawing/2010/main" val="0"/>
              </a:ext>
            </a:extLst>
          </a:blip>
          <a:stretch/>
        </p:blipFill>
        <p:spPr>
          <a:xfrm>
            <a:off x="5203323" y="1193270"/>
            <a:ext cx="2047875" cy="1323975"/>
          </a:xfrm>
          <a:prstGeom prst="rect">
            <a:avLst/>
          </a:prstGeom>
        </p:spPr>
      </p:pic>
      <p:pic>
        <p:nvPicPr>
          <p:cNvPr id="47" name="Picture 46">
            <a:extLst>
              <a:ext uri="{FF2B5EF4-FFF2-40B4-BE49-F238E27FC236}">
                <a16:creationId xmlns:a16="http://schemas.microsoft.com/office/drawing/2014/main" id="{F644CC86-F22A-4778-A5A5-DD1692C17D55}"/>
              </a:ext>
            </a:extLst>
          </p:cNvPr>
          <p:cNvPicPr>
            <a:picLocks noChangeAspect="1"/>
          </p:cNvPicPr>
          <p:nvPr userDrawn="1"/>
        </p:nvPicPr>
        <p:blipFill>
          <a:blip>
            <a:extLst>
              <a:ext uri="{28A0092B-C50C-407E-A947-70E740481C1C}">
                <a14:useLocalDpi xmlns:a14="http://schemas.microsoft.com/office/drawing/2010/main" val="0"/>
              </a:ext>
            </a:extLst>
          </a:blip>
          <a:stretch/>
        </p:blipFill>
        <p:spPr>
          <a:xfrm>
            <a:off x="3155448" y="1193270"/>
            <a:ext cx="2047875" cy="1323975"/>
          </a:xfrm>
          <a:prstGeom prst="rect">
            <a:avLst/>
          </a:prstGeom>
        </p:spPr>
      </p:pic>
      <p:sp>
        <p:nvSpPr>
          <p:cNvPr id="48" name="Rectangle 47">
            <a:extLst>
              <a:ext uri="{FF2B5EF4-FFF2-40B4-BE49-F238E27FC236}">
                <a16:creationId xmlns:a16="http://schemas.microsoft.com/office/drawing/2014/main" id="{5FA619E1-2123-4C9B-92CA-661F2069437D}"/>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0BF7C738-C4EE-439C-96A4-A994EFCB0D2E}"/>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1D7EDDB-E844-46E4-89F5-528F81A63A63}"/>
              </a:ext>
            </a:extLst>
          </p:cNvPr>
          <p:cNvSpPr/>
          <p:nvPr userDrawn="1"/>
        </p:nvSpPr>
        <p:spPr>
          <a:xfrm>
            <a:off x="5206012" y="2003968"/>
            <a:ext cx="2045186" cy="50881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9A10AD6B-B087-4F26-AB37-404244046F67}"/>
              </a:ext>
            </a:extLst>
          </p:cNvPr>
          <p:cNvSpPr/>
          <p:nvPr userDrawn="1"/>
        </p:nvSpPr>
        <p:spPr>
          <a:xfrm>
            <a:off x="3150685" y="2003967"/>
            <a:ext cx="2045493" cy="50881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Connector: Elbow 51">
            <a:extLst>
              <a:ext uri="{FF2B5EF4-FFF2-40B4-BE49-F238E27FC236}">
                <a16:creationId xmlns:a16="http://schemas.microsoft.com/office/drawing/2014/main" id="{7055443B-3730-4CA9-91BA-103C00717E6C}"/>
              </a:ext>
            </a:extLst>
          </p:cNvPr>
          <p:cNvCxnSpPr>
            <a:stCxn id="49" idx="2"/>
            <a:endCxn id="51" idx="0"/>
          </p:cNvCxnSpPr>
          <p:nvPr userDrawn="1"/>
        </p:nvCxnSpPr>
        <p:spPr>
          <a:xfrm rot="5400000">
            <a:off x="4339809" y="1246265"/>
            <a:ext cx="591325" cy="924078"/>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F7097EC-56CB-4A7F-AB54-489E1394D630}"/>
              </a:ext>
            </a:extLst>
          </p:cNvPr>
          <p:cNvCxnSpPr>
            <a:cxnSpLocks/>
            <a:stCxn id="48" idx="2"/>
            <a:endCxn id="50" idx="0"/>
          </p:cNvCxnSpPr>
          <p:nvPr userDrawn="1"/>
        </p:nvCxnSpPr>
        <p:spPr>
          <a:xfrm rot="16200000" flipH="1">
            <a:off x="5473361" y="1248724"/>
            <a:ext cx="591326" cy="919162"/>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9699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structions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FD60F-62BB-450D-808E-2B06F0909D2B}"/>
              </a:ext>
            </a:extLst>
          </p:cNvPr>
          <p:cNvSpPr/>
          <p:nvPr userDrawn="1"/>
        </p:nvSpPr>
        <p:spPr>
          <a:xfrm>
            <a:off x="4872037" y="1957388"/>
            <a:ext cx="6505576" cy="2941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userDrawn="1"/>
        </p:nvSpPr>
        <p:spPr>
          <a:xfrm>
            <a:off x="814387" y="1957387"/>
            <a:ext cx="3446463" cy="29416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Headings</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Placeholders for slide titles exist on most slides. Do not rearrange or reformat these placeholders. If you do so accidentally, any reformatting can be returned to the original style by clicking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Reset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Footers</a:t>
            </a:r>
            <a:b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Ensure footers are consistent by building your presentation from only one theme.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edit footers on individual slides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add/edit footer content, go to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Insert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Header &amp; Footer</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8" name="TextBox 7"/>
          <p:cNvSpPr txBox="1"/>
          <p:nvPr userDrawn="1"/>
        </p:nvSpPr>
        <p:spPr>
          <a:xfrm>
            <a:off x="5088430" y="2131062"/>
            <a:ext cx="6102348" cy="2623818"/>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a:t>
            </a:r>
            <a:b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 occur from dragging in slides from other templates.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realign broken footers, first ensure that all slides are based on ONE master theme.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mn-ea"/>
                <a:cs typeface="+mn-cs"/>
              </a:rPr>
              <a:t>1. </a:t>
            </a:r>
            <a:r>
              <a:rPr kumimoji="0" lang="en-US" sz="1100" b="0" i="0" u="none" strike="noStrike" kern="1200" cap="none" spc="0" normalizeH="0" baseline="0" noProof="0">
                <a:ln>
                  <a:noFill/>
                </a:ln>
                <a:solidFill>
                  <a:schemeClr val="tx2"/>
                </a:solidFill>
                <a:effectLst/>
                <a:uLnTx/>
                <a:uFillTx/>
                <a:latin typeface="+mn-lt"/>
                <a:ea typeface="+mn-ea"/>
                <a:cs typeface="+mn-cs"/>
              </a:rPr>
              <a:t>To make this process as simple as possible, delete the layouts that are NOT used in your presentation. From </a:t>
            </a:r>
            <a:r>
              <a:rPr kumimoji="0" lang="en-US" sz="1100" b="0" i="0" u="sng" strike="noStrike" kern="1200" cap="none" spc="0" normalizeH="0" baseline="0" noProof="0">
                <a:ln>
                  <a:noFill/>
                </a:ln>
                <a:solidFill>
                  <a:schemeClr val="tx2"/>
                </a:solidFill>
                <a:effectLst/>
                <a:uLnTx/>
                <a:uFillTx/>
                <a:latin typeface="+mn-lt"/>
                <a:ea typeface="+mn-ea"/>
                <a:cs typeface="+mn-cs"/>
              </a:rPr>
              <a:t>Slide Master view</a:t>
            </a:r>
            <a:r>
              <a:rPr kumimoji="0" lang="en-US" sz="1100" b="0" i="0" u="none" strike="noStrike" kern="1200" cap="none" spc="0" normalizeH="0" baseline="0" noProof="0">
                <a:ln>
                  <a:noFill/>
                </a:ln>
                <a:solidFill>
                  <a:schemeClr val="tx2"/>
                </a:solidFill>
                <a:effectLst/>
                <a:uLnTx/>
                <a:uFillTx/>
                <a:latin typeface="+mn-lt"/>
                <a:ea typeface="+mn-ea"/>
                <a:cs typeface="+mn-cs"/>
              </a:rPr>
              <a:t>, select all layouts in the master theme(s) and press the delete button. </a:t>
            </a:r>
            <a:r>
              <a:rPr kumimoji="0" lang="en-US" sz="1100" b="0" i="1" u="none" strike="noStrike" kern="1200" cap="none" spc="0" normalizeH="0" baseline="0" noProof="0">
                <a:ln>
                  <a:noFill/>
                </a:ln>
                <a:solidFill>
                  <a:schemeClr val="tx2"/>
                </a:solidFill>
                <a:effectLst/>
                <a:uLnTx/>
                <a:uFillTx/>
                <a:latin typeface="+mn-lt"/>
                <a:ea typeface="+mn-ea"/>
                <a:cs typeface="+mn-cs"/>
              </a:rPr>
              <a:t>Only the layouts that ARE used in your presentation will remain</a:t>
            </a:r>
            <a:r>
              <a:rPr kumimoji="0" lang="en-US" sz="1100" b="0" i="0" u="none" strike="noStrike" kern="1200" cap="none" spc="0" normalizeH="0" baseline="0" noProof="0">
                <a:ln>
                  <a:noFill/>
                </a:ln>
                <a:solidFill>
                  <a:schemeClr val="tx2"/>
                </a:solidFill>
                <a:effectLst/>
                <a:uLnTx/>
                <a:uFillTx/>
                <a:latin typeface="+mn-lt"/>
                <a:ea typeface="+mn-ea"/>
                <a:cs typeface="+mn-cs"/>
              </a:rPr>
              <a:t>.</a:t>
            </a:r>
            <a:r>
              <a:rPr kumimoji="0" lang="en-US" sz="1100" b="0" i="0" u="sng" strike="noStrike" kern="1200" cap="none" spc="0" normalizeH="0" baseline="0" noProof="0">
                <a:ln>
                  <a:noFill/>
                </a:ln>
                <a:solidFill>
                  <a:schemeClr val="tx2"/>
                </a:solidFill>
                <a:effectLst/>
                <a:uLnTx/>
                <a:uFillTx/>
                <a:latin typeface="+mn-lt"/>
                <a:ea typeface="+mn-ea"/>
                <a:cs typeface="+mn-cs"/>
              </a:rPr>
              <a:t> </a:t>
            </a:r>
            <a:endPar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endParaRP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2.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Now, find the layout in the master theme with a misaligned header or footer. Delete the header/footer placeholders on that layout. Next, from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Master view</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check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a:t>
            </a:r>
            <a:b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and/or Footer box</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to reset the placeholder(s). Repeat this for each layout as needed.</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3.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reset footers throughout the document, go to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Insert tab</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select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 &amp; Footer</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then uncheck all options and click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This will remove all footers from your presentation slides.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4.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Then, following the same steps as above, check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Number and Footer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(ensure text is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correct in all fields), then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again.</a:t>
            </a:r>
          </a:p>
        </p:txBody>
      </p:sp>
      <p:sp>
        <p:nvSpPr>
          <p:cNvPr id="9" name="TextBox 8">
            <a:extLst>
              <a:ext uri="{FF2B5EF4-FFF2-40B4-BE49-F238E27FC236}">
                <a16:creationId xmlns:a16="http://schemas.microsoft.com/office/drawing/2014/main" id="{12C1CD57-3CE7-4CCD-9BEC-9A7FA8360F6B}"/>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userDrawn="1"/>
        </p:nvSpPr>
        <p:spPr>
          <a:xfrm>
            <a:off x="800919" y="625655"/>
            <a:ext cx="2976777" cy="738664"/>
          </a:xfrm>
          <a:prstGeom prst="rect">
            <a:avLst/>
          </a:prstGeom>
        </p:spPr>
        <p:txBody>
          <a:bodyPr wrap="none" lIns="0" tIns="0" rIns="0" bIns="0">
            <a:spAutoFit/>
          </a:bodyPr>
          <a:lstStyle/>
          <a:p>
            <a:r>
              <a:rPr lang="en-US" sz="2400" b="1">
                <a:solidFill>
                  <a:schemeClr val="tx2"/>
                </a:solidFill>
              </a:rPr>
              <a:t>Headers and footers</a:t>
            </a:r>
          </a:p>
          <a:p>
            <a:endParaRPr lang="en-US" sz="2400" b="1">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descr="A picture containing device, meter&#10;&#10;Description automatically generated">
            <a:extLst>
              <a:ext uri="{FF2B5EF4-FFF2-40B4-BE49-F238E27FC236}">
                <a16:creationId xmlns:a16="http://schemas.microsoft.com/office/drawing/2014/main" id="{D52F8B21-4B2C-4359-8671-CF0462FD7364}"/>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806399" y="979487"/>
            <a:ext cx="10584000" cy="800100"/>
          </a:xfrm>
          <a:prstGeom prst="rect">
            <a:avLst/>
          </a:prstGeom>
        </p:spPr>
      </p:pic>
      <p:sp>
        <p:nvSpPr>
          <p:cNvPr id="13" name="Rectangle 12">
            <a:extLst>
              <a:ext uri="{FF2B5EF4-FFF2-40B4-BE49-F238E27FC236}">
                <a16:creationId xmlns:a16="http://schemas.microsoft.com/office/drawing/2014/main" id="{98CA67F3-2E0D-4130-B05D-5FE9726886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A6667F7-F147-4C09-9455-62CD2ACCB0F5}"/>
              </a:ext>
            </a:extLst>
          </p:cNvPr>
          <p:cNvPicPr>
            <a:picLocks noChangeAspect="1"/>
          </p:cNvPicPr>
          <p:nvPr userDrawn="1"/>
        </p:nvPicPr>
        <p:blipFill>
          <a:blip>
            <a:extLst>
              <a:ext uri="{28A0092B-C50C-407E-A947-70E740481C1C}">
                <a14:useLocalDpi xmlns:a14="http://schemas.microsoft.com/office/drawing/2010/main" val="0"/>
              </a:ext>
            </a:extLst>
          </a:blip>
          <a:srcRect/>
          <a:stretch/>
        </p:blipFill>
        <p:spPr>
          <a:xfrm>
            <a:off x="806399" y="5071196"/>
            <a:ext cx="10584000" cy="800100"/>
          </a:xfrm>
          <a:prstGeom prst="rect">
            <a:avLst/>
          </a:prstGeom>
        </p:spPr>
      </p:pic>
      <p:sp>
        <p:nvSpPr>
          <p:cNvPr id="17" name="Rectangle 16">
            <a:extLst>
              <a:ext uri="{FF2B5EF4-FFF2-40B4-BE49-F238E27FC236}">
                <a16:creationId xmlns:a16="http://schemas.microsoft.com/office/drawing/2014/main" id="{346BF0C8-B624-43FA-9E0A-452FB3DB6E26}"/>
              </a:ext>
            </a:extLst>
          </p:cNvPr>
          <p:cNvSpPr/>
          <p:nvPr userDrawn="1"/>
        </p:nvSpPr>
        <p:spPr>
          <a:xfrm>
            <a:off x="7330440" y="5257488"/>
            <a:ext cx="36433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D917F81D-AF64-4987-A098-BE244A8BA22A}"/>
              </a:ext>
            </a:extLst>
          </p:cNvPr>
          <p:cNvSpPr/>
          <p:nvPr userDrawn="1"/>
        </p:nvSpPr>
        <p:spPr>
          <a:xfrm>
            <a:off x="3281680" y="4724400"/>
            <a:ext cx="4236720" cy="518160"/>
          </a:xfrm>
          <a:custGeom>
            <a:avLst/>
            <a:gdLst>
              <a:gd name="connsiteX0" fmla="*/ 0 w 4236720"/>
              <a:gd name="connsiteY0" fmla="*/ 0 h 518160"/>
              <a:gd name="connsiteX1" fmla="*/ 1432560 w 4236720"/>
              <a:gd name="connsiteY1" fmla="*/ 0 h 518160"/>
              <a:gd name="connsiteX2" fmla="*/ 1432560 w 4236720"/>
              <a:gd name="connsiteY2" fmla="*/ 264160 h 518160"/>
              <a:gd name="connsiteX3" fmla="*/ 4236720 w 4236720"/>
              <a:gd name="connsiteY3" fmla="*/ 264160 h 518160"/>
              <a:gd name="connsiteX4" fmla="*/ 4236720 w 4236720"/>
              <a:gd name="connsiteY4" fmla="*/ 51816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720" h="518160">
                <a:moveTo>
                  <a:pt x="0" y="0"/>
                </a:moveTo>
                <a:lnTo>
                  <a:pt x="1432560" y="0"/>
                </a:lnTo>
                <a:lnTo>
                  <a:pt x="1432560" y="264160"/>
                </a:lnTo>
                <a:lnTo>
                  <a:pt x="4236720" y="264160"/>
                </a:lnTo>
                <a:lnTo>
                  <a:pt x="4236720" y="51816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3119F927-0C00-4057-A6AD-E74DEEC9ABA7}"/>
              </a:ext>
            </a:extLst>
          </p:cNvPr>
          <p:cNvSpPr/>
          <p:nvPr userDrawn="1"/>
        </p:nvSpPr>
        <p:spPr>
          <a:xfrm>
            <a:off x="2403871" y="1499541"/>
            <a:ext cx="2133600" cy="1574800"/>
          </a:xfrm>
          <a:custGeom>
            <a:avLst/>
            <a:gdLst>
              <a:gd name="connsiteX0" fmla="*/ 1584960 w 2133600"/>
              <a:gd name="connsiteY0" fmla="*/ 1574800 h 1574800"/>
              <a:gd name="connsiteX1" fmla="*/ 2133600 w 2133600"/>
              <a:gd name="connsiteY1" fmla="*/ 1574800 h 1574800"/>
              <a:gd name="connsiteX2" fmla="*/ 2133600 w 2133600"/>
              <a:gd name="connsiteY2" fmla="*/ 487680 h 1574800"/>
              <a:gd name="connsiteX3" fmla="*/ 0 w 2133600"/>
              <a:gd name="connsiteY3" fmla="*/ 487680 h 1574800"/>
              <a:gd name="connsiteX4" fmla="*/ 0 w 2133600"/>
              <a:gd name="connsiteY4" fmla="*/ 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574800">
                <a:moveTo>
                  <a:pt x="1584960" y="1574800"/>
                </a:moveTo>
                <a:lnTo>
                  <a:pt x="2133600" y="1574800"/>
                </a:lnTo>
                <a:lnTo>
                  <a:pt x="2133600" y="487680"/>
                </a:lnTo>
                <a:lnTo>
                  <a:pt x="0" y="48768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6374445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structions 4">
    <p:spTree>
      <p:nvGrpSpPr>
        <p:cNvPr id="1" name=""/>
        <p:cNvGrpSpPr/>
        <p:nvPr/>
      </p:nvGrpSpPr>
      <p:grpSpPr>
        <a:xfrm>
          <a:off x="0" y="0"/>
          <a:ext cx="0" cy="0"/>
          <a:chOff x="0" y="0"/>
          <a:chExt cx="0" cy="0"/>
        </a:xfrm>
      </p:grpSpPr>
      <p:pic>
        <p:nvPicPr>
          <p:cNvPr id="11" name="Picture 10" descr="A picture containing device, meter&#10;&#10;Description automatically generated">
            <a:extLst>
              <a:ext uri="{FF2B5EF4-FFF2-40B4-BE49-F238E27FC236}">
                <a16:creationId xmlns:a16="http://schemas.microsoft.com/office/drawing/2014/main" id="{1341CDC2-B1AD-46A0-AAF9-340A4C4C94F2}"/>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806399" y="979487"/>
            <a:ext cx="10584000" cy="800100"/>
          </a:xfrm>
          <a:prstGeom prst="rect">
            <a:avLst/>
          </a:prstGeom>
        </p:spPr>
      </p:pic>
      <p:pic>
        <p:nvPicPr>
          <p:cNvPr id="18" name="Picture 17">
            <a:extLst>
              <a:ext uri="{FF2B5EF4-FFF2-40B4-BE49-F238E27FC236}">
                <a16:creationId xmlns:a16="http://schemas.microsoft.com/office/drawing/2014/main" id="{1E92D15B-CFE8-4586-A871-3003B72435C2}"/>
              </a:ext>
            </a:extLst>
          </p:cNvPr>
          <p:cNvPicPr>
            <a:picLocks noChangeAspect="1"/>
          </p:cNvPicPr>
          <p:nvPr userDrawn="1"/>
        </p:nvPicPr>
        <p:blipFill rotWithShape="1">
          <a:blip>
            <a:extLst>
              <a:ext uri="{28A0092B-C50C-407E-A947-70E740481C1C}">
                <a14:useLocalDpi xmlns:a14="http://schemas.microsoft.com/office/drawing/2010/main" val="0"/>
              </a:ext>
            </a:extLst>
          </a:blip>
          <a:srcRect r="88038" b="81255"/>
          <a:stretch/>
        </p:blipFill>
        <p:spPr>
          <a:xfrm>
            <a:off x="5203323" y="1193271"/>
            <a:ext cx="244977" cy="248180"/>
          </a:xfrm>
          <a:prstGeom prst="rect">
            <a:avLst/>
          </a:prstGeom>
        </p:spPr>
      </p:pic>
      <p:pic>
        <p:nvPicPr>
          <p:cNvPr id="19" name="Picture 18">
            <a:extLst>
              <a:ext uri="{FF2B5EF4-FFF2-40B4-BE49-F238E27FC236}">
                <a16:creationId xmlns:a16="http://schemas.microsoft.com/office/drawing/2014/main" id="{4F4303A3-1277-471D-819D-DB7875C2C664}"/>
              </a:ext>
            </a:extLst>
          </p:cNvPr>
          <p:cNvPicPr>
            <a:picLocks noChangeAspect="1"/>
          </p:cNvPicPr>
          <p:nvPr userDrawn="1"/>
        </p:nvPicPr>
        <p:blipFill rotWithShape="1">
          <a:blip>
            <a:extLst>
              <a:ext uri="{28A0092B-C50C-407E-A947-70E740481C1C}">
                <a14:useLocalDpi xmlns:a14="http://schemas.microsoft.com/office/drawing/2010/main" val="0"/>
              </a:ext>
            </a:extLst>
          </a:blip>
          <a:srcRect l="88038" b="79097"/>
          <a:stretch/>
        </p:blipFill>
        <p:spPr>
          <a:xfrm>
            <a:off x="4958346" y="1193270"/>
            <a:ext cx="244977" cy="276755"/>
          </a:xfrm>
          <a:prstGeom prst="rect">
            <a:avLst/>
          </a:prstGeom>
        </p:spPr>
      </p:pic>
      <p:sp>
        <p:nvSpPr>
          <p:cNvPr id="22" name="TextBox 21"/>
          <p:cNvSpPr txBox="1"/>
          <p:nvPr userDrawn="1"/>
        </p:nvSpPr>
        <p:spPr>
          <a:xfrm>
            <a:off x="806399" y="1985944"/>
            <a:ext cx="8242351" cy="2913081"/>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If you are adding text to a placeholder, simply click within the placeholder, then begin typing.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Use the Indent tool to navigate preset text styles, rather than manually modifying text, adding bullets, etc.</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 simplest way to add content other than text to a placeholder is by clicking the icon at the center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of the placeholder and choosing the content you want to add.</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also drag an image file from your computer into the placeholder or right-click on the placeholder and use the menu that appears to place (and even change existing) content into the placeholder.</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8" name="TextBox 7"/>
          <p:cNvSpPr txBox="1"/>
          <p:nvPr userDrawn="1"/>
        </p:nvSpPr>
        <p:spPr>
          <a:xfrm>
            <a:off x="806399" y="4893717"/>
            <a:ext cx="10553952" cy="843523"/>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Margins and guidelines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When adding or resizing elements in your slide, refer to guidelines to maintain proper alignment, spacing and margins.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view guidelines, select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View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check the checkbox next to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565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Rectangle 19">
            <a:extLst>
              <a:ext uri="{FF2B5EF4-FFF2-40B4-BE49-F238E27FC236}">
                <a16:creationId xmlns:a16="http://schemas.microsoft.com/office/drawing/2014/main" id="{4D76683B-EC35-45EC-9B9E-826AB4185E4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1868793-695A-437F-B4C9-351F06B880BA}"/>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FCDC32C-0E2C-4822-9E4F-B258F9A144AB}"/>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9780588" y="2399618"/>
            <a:ext cx="1162050" cy="790575"/>
          </a:xfrm>
          <a:prstGeom prst="rect">
            <a:avLst/>
          </a:prstGeom>
          <a:ln w="6350">
            <a:solidFill>
              <a:schemeClr val="tx2"/>
            </a:solidFill>
          </a:ln>
        </p:spPr>
      </p:pic>
      <p:cxnSp>
        <p:nvCxnSpPr>
          <p:cNvPr id="7" name="Straight Arrow Connector 6">
            <a:extLst>
              <a:ext uri="{FF2B5EF4-FFF2-40B4-BE49-F238E27FC236}">
                <a16:creationId xmlns:a16="http://schemas.microsoft.com/office/drawing/2014/main" id="{5E210CCD-C92E-4ACD-95EC-A249B304AE00}"/>
              </a:ext>
            </a:extLst>
          </p:cNvPr>
          <p:cNvCxnSpPr>
            <a:cxnSpLocks/>
          </p:cNvCxnSpPr>
          <p:nvPr userDrawn="1"/>
        </p:nvCxnSpPr>
        <p:spPr>
          <a:xfrm>
            <a:off x="8710413" y="2683962"/>
            <a:ext cx="104160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82CB623B-8383-48C8-92D9-21B551175835}"/>
              </a:ext>
            </a:extLst>
          </p:cNvPr>
          <p:cNvPicPr>
            <a:picLocks noChangeAspect="1"/>
          </p:cNvPicPr>
          <p:nvPr userDrawn="1"/>
        </p:nvPicPr>
        <p:blipFill>
          <a:blip>
            <a:extLst>
              <a:ext uri="{28A0092B-C50C-407E-A947-70E740481C1C}">
                <a14:useLocalDpi xmlns:a14="http://schemas.microsoft.com/office/drawing/2010/main" val="0"/>
              </a:ext>
            </a:extLst>
          </a:blip>
          <a:srcRect/>
          <a:stretch/>
        </p:blipFill>
        <p:spPr>
          <a:xfrm>
            <a:off x="806399" y="3917692"/>
            <a:ext cx="10584000" cy="800100"/>
          </a:xfrm>
          <a:prstGeom prst="rect">
            <a:avLst/>
          </a:prstGeom>
        </p:spPr>
      </p:pic>
      <p:sp>
        <p:nvSpPr>
          <p:cNvPr id="24" name="Rectangle 23">
            <a:extLst>
              <a:ext uri="{FF2B5EF4-FFF2-40B4-BE49-F238E27FC236}">
                <a16:creationId xmlns:a16="http://schemas.microsoft.com/office/drawing/2014/main" id="{BBBF40B4-45AB-4BD4-B35A-4CB0D49AD866}"/>
              </a:ext>
            </a:extLst>
          </p:cNvPr>
          <p:cNvSpPr/>
          <p:nvPr userDrawn="1"/>
        </p:nvSpPr>
        <p:spPr>
          <a:xfrm>
            <a:off x="3291840" y="4103984"/>
            <a:ext cx="48006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Shape 25">
            <a:extLst>
              <a:ext uri="{FF2B5EF4-FFF2-40B4-BE49-F238E27FC236}">
                <a16:creationId xmlns:a16="http://schemas.microsoft.com/office/drawing/2014/main" id="{80CB3C5E-5444-4840-9CB4-A90E680F878D}"/>
              </a:ext>
            </a:extLst>
          </p:cNvPr>
          <p:cNvSpPr/>
          <p:nvPr userDrawn="1"/>
        </p:nvSpPr>
        <p:spPr>
          <a:xfrm>
            <a:off x="5200650" y="1419225"/>
            <a:ext cx="3724275" cy="695325"/>
          </a:xfrm>
          <a:custGeom>
            <a:avLst/>
            <a:gdLst>
              <a:gd name="connsiteX0" fmla="*/ 3552825 w 3724275"/>
              <a:gd name="connsiteY0" fmla="*/ 695325 h 695325"/>
              <a:gd name="connsiteX1" fmla="*/ 3724275 w 3724275"/>
              <a:gd name="connsiteY1" fmla="*/ 695325 h 695325"/>
              <a:gd name="connsiteX2" fmla="*/ 3724275 w 3724275"/>
              <a:gd name="connsiteY2" fmla="*/ 466725 h 695325"/>
              <a:gd name="connsiteX3" fmla="*/ 0 w 3724275"/>
              <a:gd name="connsiteY3" fmla="*/ 466725 h 695325"/>
              <a:gd name="connsiteX4" fmla="*/ 0 w 3724275"/>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275" h="695325">
                <a:moveTo>
                  <a:pt x="3552825" y="695325"/>
                </a:moveTo>
                <a:lnTo>
                  <a:pt x="3724275" y="695325"/>
                </a:lnTo>
                <a:lnTo>
                  <a:pt x="3724275" y="466725"/>
                </a:lnTo>
                <a:lnTo>
                  <a:pt x="0" y="466725"/>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
        <p:nvSpPr>
          <p:cNvPr id="27" name="Freeform: Shape 26">
            <a:extLst>
              <a:ext uri="{FF2B5EF4-FFF2-40B4-BE49-F238E27FC236}">
                <a16:creationId xmlns:a16="http://schemas.microsoft.com/office/drawing/2014/main" id="{EC2B33CA-FABC-4792-9A2E-237FAEB0548B}"/>
              </a:ext>
            </a:extLst>
          </p:cNvPr>
          <p:cNvSpPr/>
          <p:nvPr userDrawn="1"/>
        </p:nvSpPr>
        <p:spPr>
          <a:xfrm>
            <a:off x="2962275" y="4610100"/>
            <a:ext cx="542925" cy="400050"/>
          </a:xfrm>
          <a:custGeom>
            <a:avLst/>
            <a:gdLst>
              <a:gd name="connsiteX0" fmla="*/ 0 w 542925"/>
              <a:gd name="connsiteY0" fmla="*/ 400050 h 400050"/>
              <a:gd name="connsiteX1" fmla="*/ 542925 w 542925"/>
              <a:gd name="connsiteY1" fmla="*/ 400050 h 400050"/>
              <a:gd name="connsiteX2" fmla="*/ 542925 w 542925"/>
              <a:gd name="connsiteY2" fmla="*/ 0 h 400050"/>
            </a:gdLst>
            <a:ahLst/>
            <a:cxnLst>
              <a:cxn ang="0">
                <a:pos x="connsiteX0" y="connsiteY0"/>
              </a:cxn>
              <a:cxn ang="0">
                <a:pos x="connsiteX1" y="connsiteY1"/>
              </a:cxn>
              <a:cxn ang="0">
                <a:pos x="connsiteX2" y="connsiteY2"/>
              </a:cxn>
            </a:cxnLst>
            <a:rect l="l" t="t" r="r" b="b"/>
            <a:pathLst>
              <a:path w="542925" h="400050">
                <a:moveTo>
                  <a:pt x="0" y="400050"/>
                </a:moveTo>
                <a:lnTo>
                  <a:pt x="542925" y="400050"/>
                </a:lnTo>
                <a:lnTo>
                  <a:pt x="542925"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3340813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Instructions 6">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020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TextBox 43">
            <a:extLst>
              <a:ext uri="{FF2B5EF4-FFF2-40B4-BE49-F238E27FC236}">
                <a16:creationId xmlns:a16="http://schemas.microsoft.com/office/drawing/2014/main" id="{EBC56938-B978-454C-814B-52EF090A2DE4}"/>
              </a:ext>
            </a:extLst>
          </p:cNvPr>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Tree>
    <p:extLst>
      <p:ext uri="{BB962C8B-B14F-4D97-AF65-F5344CB8AC3E}">
        <p14:creationId xmlns:p14="http://schemas.microsoft.com/office/powerpoint/2010/main" val="3072200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structions 5">
    <p:spTree>
      <p:nvGrpSpPr>
        <p:cNvPr id="1" name=""/>
        <p:cNvGrpSpPr/>
        <p:nvPr/>
      </p:nvGrpSpPr>
      <p:grpSpPr>
        <a:xfrm>
          <a:off x="0" y="0"/>
          <a:ext cx="0" cy="0"/>
          <a:chOff x="0" y="0"/>
          <a:chExt cx="0" cy="0"/>
        </a:xfrm>
      </p:grpSpPr>
      <p:sp>
        <p:nvSpPr>
          <p:cNvPr id="22" name="TextBox 21"/>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grpSp>
        <p:nvGrpSpPr>
          <p:cNvPr id="2" name="Group 1"/>
          <p:cNvGrpSpPr/>
          <p:nvPr userDrawn="1"/>
        </p:nvGrpSpPr>
        <p:grpSpPr>
          <a:xfrm>
            <a:off x="6750504" y="1957388"/>
            <a:ext cx="4358367" cy="3743964"/>
            <a:chOff x="6660017" y="1600200"/>
            <a:chExt cx="4358367" cy="3743964"/>
          </a:xfrm>
        </p:grpSpPr>
        <p:pic>
          <p:nvPicPr>
            <p:cNvPr id="10" name="Picture 9"/>
            <p:cNvPicPr>
              <a:picLocks noChangeAspect="1"/>
            </p:cNvPicPr>
            <p:nvPr userDrawn="1"/>
          </p:nvPicPr>
          <p:blipFill rotWithShape="1">
            <a:blip>
              <a:extLst>
                <a:ext uri="{28A0092B-C50C-407E-A947-70E740481C1C}">
                  <a14:useLocalDpi xmlns:a14="http://schemas.microsoft.com/office/drawing/2010/main" val="0"/>
                </a:ext>
              </a:extLst>
            </a:blip>
            <a:srcRect t="11359"/>
            <a:stretch/>
          </p:blipFill>
          <p:spPr>
            <a:xfrm>
              <a:off x="6660017" y="1600200"/>
              <a:ext cx="4358367" cy="3672960"/>
            </a:xfrm>
            <a:prstGeom prst="rect">
              <a:avLst/>
            </a:prstGeom>
            <a:ln w="3175">
              <a:solidFill>
                <a:schemeClr val="bg1">
                  <a:lumMod val="85000"/>
                </a:schemeClr>
              </a:solidFill>
            </a:ln>
            <a:effectLst>
              <a:outerShdw blurRad="50800" dist="38100" dir="2700000" algn="tl" rotWithShape="0">
                <a:prstClr val="black">
                  <a:alpha val="20000"/>
                </a:prstClr>
              </a:outerShdw>
            </a:effectLst>
          </p:spPr>
        </p:pic>
        <p:sp>
          <p:nvSpPr>
            <p:cNvPr id="15" name="Rectangle 14"/>
            <p:cNvSpPr/>
            <p:nvPr userDrawn="1"/>
          </p:nvSpPr>
          <p:spPr>
            <a:xfrm>
              <a:off x="7336347" y="4672071"/>
              <a:ext cx="1395885" cy="672093"/>
            </a:xfrm>
            <a:prstGeom prst="rect">
              <a:avLst/>
            </a:prstGeom>
            <a:solidFill>
              <a:srgbClr val="00B9E4">
                <a:alpha val="30000"/>
              </a:srgbClr>
            </a:solidFill>
            <a:ln w="28575">
              <a:solidFill>
                <a:srgbClr val="00B9E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218A6AA-401A-4A4F-AE36-B98DAC109E90}"/>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0340554-76DF-4F7B-9419-1F2F45360183}"/>
              </a:ext>
            </a:extLst>
          </p:cNvPr>
          <p:cNvSpPr/>
          <p:nvPr userDrawn="1"/>
        </p:nvSpPr>
        <p:spPr>
          <a:xfrm>
            <a:off x="800919" y="625655"/>
            <a:ext cx="6718827" cy="369332"/>
          </a:xfrm>
          <a:prstGeom prst="rect">
            <a:avLst/>
          </a:prstGeom>
        </p:spPr>
        <p:txBody>
          <a:bodyPr wrap="none" lIns="0" tIns="0" rIns="0" bIns="0">
            <a:spAutoFit/>
          </a:bodyPr>
          <a:lstStyle/>
          <a:p>
            <a:r>
              <a:rPr lang="en-GB" sz="2400" b="1">
                <a:solidFill>
                  <a:schemeClr val="tx2"/>
                </a:solidFill>
              </a:rPr>
              <a:t>Transferring content from other presentations</a:t>
            </a:r>
          </a:p>
        </p:txBody>
      </p:sp>
      <p:sp>
        <p:nvSpPr>
          <p:cNvPr id="14" name="Line 11">
            <a:extLst>
              <a:ext uri="{FF2B5EF4-FFF2-40B4-BE49-F238E27FC236}">
                <a16:creationId xmlns:a16="http://schemas.microsoft.com/office/drawing/2014/main" id="{4EDC4516-1146-4E75-9CC5-8609D4A05B57}"/>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603334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structions 6">
    <p:spTree>
      <p:nvGrpSpPr>
        <p:cNvPr id="1" name=""/>
        <p:cNvGrpSpPr/>
        <p:nvPr/>
      </p:nvGrpSpPr>
      <p:grpSpPr>
        <a:xfrm>
          <a:off x="0" y="0"/>
          <a:ext cx="0" cy="0"/>
          <a:chOff x="0" y="0"/>
          <a:chExt cx="0" cy="0"/>
        </a:xfrm>
      </p:grpSpPr>
      <p:sp>
        <p:nvSpPr>
          <p:cNvPr id="22" name="TextBox 21"/>
          <p:cNvSpPr txBox="1"/>
          <p:nvPr userDrawn="1"/>
        </p:nvSpPr>
        <p:spPr>
          <a:xfrm>
            <a:off x="814387" y="1957388"/>
            <a:ext cx="3259773"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Consistency</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make formatting consistent, ensure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all your slides are based on ONE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master theme.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guides to properly align objects 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 slide. To turn on Guides, check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under the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View</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tab or right-click on-slide.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Background</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Alternate background colors for some layouts are available in the Master theme. To change the background of your slide,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and select the layout with the preferred background color in the drop down menu.</a:t>
            </a:r>
          </a:p>
        </p:txBody>
      </p:sp>
      <p:sp>
        <p:nvSpPr>
          <p:cNvPr id="8" name="TextBox 7"/>
          <p:cNvSpPr txBox="1"/>
          <p:nvPr userDrawn="1"/>
        </p:nvSpPr>
        <p:spPr>
          <a:xfrm>
            <a:off x="7923212" y="1957388"/>
            <a:ext cx="3659187"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Font</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Only use Arial font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Don’t use Capita font.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Search</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&gt;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Replace Fonts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function to replace all fonts in your presentation.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tools to navigate preset text styles.</a:t>
            </a: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Punctuation and case</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use periods at the end of a slide title. Capita uses sentence case, so only capitalize the first word and proper nouns in headlines.</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PPT vs PDF</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send the a PowerPoint file to a client. Instead, export as PDF and send the PDF file. </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Transitions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Always use the Fade transition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for presentations.</a:t>
            </a:r>
          </a:p>
        </p:txBody>
      </p:sp>
      <p:sp>
        <p:nvSpPr>
          <p:cNvPr id="11" name="TextBox 10">
            <a:extLst>
              <a:ext uri="{FF2B5EF4-FFF2-40B4-BE49-F238E27FC236}">
                <a16:creationId xmlns:a16="http://schemas.microsoft.com/office/drawing/2014/main" id="{635B1055-4532-4EB0-81BB-EA4467AAA888}"/>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2" name="Rectangle 11">
            <a:extLst>
              <a:ext uri="{FF2B5EF4-FFF2-40B4-BE49-F238E27FC236}">
                <a16:creationId xmlns:a16="http://schemas.microsoft.com/office/drawing/2014/main" id="{FCA3493E-C4C3-46CC-9154-FA58F039BE41}"/>
              </a:ext>
            </a:extLst>
          </p:cNvPr>
          <p:cNvSpPr/>
          <p:nvPr userDrawn="1"/>
        </p:nvSpPr>
        <p:spPr>
          <a:xfrm>
            <a:off x="800919" y="625655"/>
            <a:ext cx="3021661" cy="369332"/>
          </a:xfrm>
          <a:prstGeom prst="rect">
            <a:avLst/>
          </a:prstGeom>
        </p:spPr>
        <p:txBody>
          <a:bodyPr wrap="none" lIns="0" tIns="0" rIns="0" bIns="0">
            <a:spAutoFit/>
          </a:bodyPr>
          <a:lstStyle/>
          <a:p>
            <a:r>
              <a:rPr lang="en-GB" sz="2400" b="1">
                <a:solidFill>
                  <a:schemeClr val="tx2"/>
                </a:solidFill>
              </a:rPr>
              <a:t>Additional quick tips</a:t>
            </a:r>
          </a:p>
        </p:txBody>
      </p:sp>
      <p:sp>
        <p:nvSpPr>
          <p:cNvPr id="13" name="Line 11">
            <a:extLst>
              <a:ext uri="{FF2B5EF4-FFF2-40B4-BE49-F238E27FC236}">
                <a16:creationId xmlns:a16="http://schemas.microsoft.com/office/drawing/2014/main" id="{1B3B0574-8A7A-40F9-BAF6-12E753EEB52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picture containing device, meter&#10;&#10;Description automatically generated">
            <a:extLst>
              <a:ext uri="{FF2B5EF4-FFF2-40B4-BE49-F238E27FC236}">
                <a16:creationId xmlns:a16="http://schemas.microsoft.com/office/drawing/2014/main" id="{669E7B58-0984-4458-ABC4-35E808A9261A}"/>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806400" y="979488"/>
            <a:ext cx="10584000" cy="800099"/>
          </a:xfrm>
          <a:prstGeom prst="rect">
            <a:avLst/>
          </a:prstGeom>
        </p:spPr>
      </p:pic>
      <p:sp>
        <p:nvSpPr>
          <p:cNvPr id="9" name="Rectangle 8">
            <a:extLst>
              <a:ext uri="{FF2B5EF4-FFF2-40B4-BE49-F238E27FC236}">
                <a16:creationId xmlns:a16="http://schemas.microsoft.com/office/drawing/2014/main" id="{40D064CC-B1CE-4BF5-A1B8-01EA9B8CC05A}"/>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816BB0B-85FC-4E53-960A-D3DE1E3A6B6B}"/>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E7E321C-E38B-450A-B236-9CE42315B7B1}"/>
              </a:ext>
            </a:extLst>
          </p:cNvPr>
          <p:cNvPicPr>
            <a:picLocks noChangeAspect="1"/>
          </p:cNvPicPr>
          <p:nvPr userDrawn="1"/>
        </p:nvPicPr>
        <p:blipFill rotWithShape="1">
          <a:blip>
            <a:extLst>
              <a:ext uri="{28A0092B-C50C-407E-A947-70E740481C1C}">
                <a14:useLocalDpi xmlns:a14="http://schemas.microsoft.com/office/drawing/2010/main" val="0"/>
              </a:ext>
            </a:extLst>
          </a:blip>
          <a:srcRect r="88038" b="81255"/>
          <a:stretch/>
        </p:blipFill>
        <p:spPr>
          <a:xfrm>
            <a:off x="5203323" y="1193271"/>
            <a:ext cx="244977" cy="248180"/>
          </a:xfrm>
          <a:prstGeom prst="rect">
            <a:avLst/>
          </a:prstGeom>
        </p:spPr>
      </p:pic>
      <p:pic>
        <p:nvPicPr>
          <p:cNvPr id="15" name="Picture 14">
            <a:extLst>
              <a:ext uri="{FF2B5EF4-FFF2-40B4-BE49-F238E27FC236}">
                <a16:creationId xmlns:a16="http://schemas.microsoft.com/office/drawing/2014/main" id="{E03322C2-AE22-44C1-A65E-0109ABFEC506}"/>
              </a:ext>
            </a:extLst>
          </p:cNvPr>
          <p:cNvPicPr>
            <a:picLocks noChangeAspect="1"/>
          </p:cNvPicPr>
          <p:nvPr userDrawn="1"/>
        </p:nvPicPr>
        <p:blipFill rotWithShape="1">
          <a:blip>
            <a:extLst>
              <a:ext uri="{28A0092B-C50C-407E-A947-70E740481C1C}">
                <a14:useLocalDpi xmlns:a14="http://schemas.microsoft.com/office/drawing/2010/main" val="0"/>
              </a:ext>
            </a:extLst>
          </a:blip>
          <a:srcRect l="88038" b="79097"/>
          <a:stretch/>
        </p:blipFill>
        <p:spPr>
          <a:xfrm>
            <a:off x="4958346" y="1193270"/>
            <a:ext cx="244977" cy="276755"/>
          </a:xfrm>
          <a:prstGeom prst="rect">
            <a:avLst/>
          </a:prstGeom>
        </p:spPr>
      </p:pic>
      <p:sp>
        <p:nvSpPr>
          <p:cNvPr id="16" name="Rectangle 15">
            <a:extLst>
              <a:ext uri="{FF2B5EF4-FFF2-40B4-BE49-F238E27FC236}">
                <a16:creationId xmlns:a16="http://schemas.microsoft.com/office/drawing/2014/main" id="{6739E8FE-7A30-4D7D-BCA8-AAD15FC240E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0FC89C1-445C-4EF2-BD65-CFA43C8337A9}"/>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8661B2B-F918-4666-B803-68FF37598E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shot of a cell phone&#10;&#10;Description automatically generated">
            <a:extLst>
              <a:ext uri="{FF2B5EF4-FFF2-40B4-BE49-F238E27FC236}">
                <a16:creationId xmlns:a16="http://schemas.microsoft.com/office/drawing/2014/main" id="{928CE81D-7359-45F5-874D-29753D52CBB5}"/>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762250" y="1245519"/>
            <a:ext cx="1885950" cy="72923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D2192C0-9697-4207-B581-AA63749699D8}"/>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4260850" y="2938463"/>
            <a:ext cx="3371850" cy="2047875"/>
          </a:xfrm>
          <a:prstGeom prst="rect">
            <a:avLst/>
          </a:prstGeom>
        </p:spPr>
      </p:pic>
      <p:cxnSp>
        <p:nvCxnSpPr>
          <p:cNvPr id="19" name="Straight Arrow Connector 18">
            <a:extLst>
              <a:ext uri="{FF2B5EF4-FFF2-40B4-BE49-F238E27FC236}">
                <a16:creationId xmlns:a16="http://schemas.microsoft.com/office/drawing/2014/main" id="{3A4C89DD-3B2D-44E9-B853-56494B932072}"/>
              </a:ext>
            </a:extLst>
          </p:cNvPr>
          <p:cNvCxnSpPr/>
          <p:nvPr userDrawn="1"/>
        </p:nvCxnSpPr>
        <p:spPr>
          <a:xfrm>
            <a:off x="1554480" y="3073193"/>
            <a:ext cx="256032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Freeform: Shape 19">
            <a:extLst>
              <a:ext uri="{FF2B5EF4-FFF2-40B4-BE49-F238E27FC236}">
                <a16:creationId xmlns:a16="http://schemas.microsoft.com/office/drawing/2014/main" id="{3CD8EBBD-ADAA-4B56-AA9D-D743890C8745}"/>
              </a:ext>
            </a:extLst>
          </p:cNvPr>
          <p:cNvSpPr/>
          <p:nvPr userDrawn="1"/>
        </p:nvSpPr>
        <p:spPr>
          <a:xfrm>
            <a:off x="3901440" y="1706880"/>
            <a:ext cx="3911600" cy="365760"/>
          </a:xfrm>
          <a:custGeom>
            <a:avLst/>
            <a:gdLst>
              <a:gd name="connsiteX0" fmla="*/ 3911600 w 3911600"/>
              <a:gd name="connsiteY0" fmla="*/ 365760 h 365760"/>
              <a:gd name="connsiteX1" fmla="*/ 0 w 3911600"/>
              <a:gd name="connsiteY1" fmla="*/ 365760 h 365760"/>
              <a:gd name="connsiteX2" fmla="*/ 0 w 3911600"/>
              <a:gd name="connsiteY2" fmla="*/ 0 h 365760"/>
            </a:gdLst>
            <a:ahLst/>
            <a:cxnLst>
              <a:cxn ang="0">
                <a:pos x="connsiteX0" y="connsiteY0"/>
              </a:cxn>
              <a:cxn ang="0">
                <a:pos x="connsiteX1" y="connsiteY1"/>
              </a:cxn>
              <a:cxn ang="0">
                <a:pos x="connsiteX2" y="connsiteY2"/>
              </a:cxn>
            </a:cxnLst>
            <a:rect l="l" t="t" r="r" b="b"/>
            <a:pathLst>
              <a:path w="3911600" h="365760">
                <a:moveTo>
                  <a:pt x="3911600" y="365760"/>
                </a:moveTo>
                <a:lnTo>
                  <a:pt x="0" y="36576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cxnSp>
        <p:nvCxnSpPr>
          <p:cNvPr id="23" name="Straight Arrow Connector 22">
            <a:extLst>
              <a:ext uri="{FF2B5EF4-FFF2-40B4-BE49-F238E27FC236}">
                <a16:creationId xmlns:a16="http://schemas.microsoft.com/office/drawing/2014/main" id="{31F9A2DF-F7FB-45CF-A0F8-AD068EB1C7B0}"/>
              </a:ext>
            </a:extLst>
          </p:cNvPr>
          <p:cNvCxnSpPr/>
          <p:nvPr userDrawn="1"/>
        </p:nvCxnSpPr>
        <p:spPr>
          <a:xfrm flipV="1">
            <a:off x="5200940" y="1499541"/>
            <a:ext cx="0" cy="573099"/>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727388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meline_Blue">
    <p:bg>
      <p:bgRef idx="1001">
        <a:schemeClr val="bg2"/>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a:xfrm>
            <a:off x="807269" y="298717"/>
            <a:ext cx="10580059" cy="755904"/>
          </a:xfrm>
        </p:spPr>
        <p:txBody>
          <a:bodyPr/>
          <a:lstStyle>
            <a:lvl1pPr>
              <a:defRPr>
                <a:solidFill>
                  <a:schemeClr val="tx1"/>
                </a:solidFill>
              </a:defRPr>
            </a:lvl1pPr>
          </a:lstStyle>
          <a:p>
            <a:r>
              <a:rPr lang="en-US"/>
              <a:t>Click to edit Master title style</a:t>
            </a:r>
            <a:endParaRPr lang="en-GB"/>
          </a:p>
        </p:txBody>
      </p:sp>
      <p:sp>
        <p:nvSpPr>
          <p:cNvPr id="9" name="Text Placeholder 4">
            <a:extLst>
              <a:ext uri="{FF2B5EF4-FFF2-40B4-BE49-F238E27FC236}">
                <a16:creationId xmlns:a16="http://schemas.microsoft.com/office/drawing/2014/main" id="{85FD9AD6-314B-4CCF-B208-07E9564BDC04}"/>
              </a:ext>
            </a:extLst>
          </p:cNvPr>
          <p:cNvSpPr>
            <a:spLocks noGrp="1"/>
          </p:cNvSpPr>
          <p:nvPr>
            <p:ph type="body" sz="quarter" idx="27" hasCustomPrompt="1"/>
          </p:nvPr>
        </p:nvSpPr>
        <p:spPr>
          <a:xfrm>
            <a:off x="614364" y="6483178"/>
            <a:ext cx="4338336" cy="144463"/>
          </a:xfrm>
        </p:spPr>
        <p:txBody>
          <a:bodyPr/>
          <a:lstStyle>
            <a:lvl1pPr>
              <a:defRPr sz="900" b="0"/>
            </a:lvl1pPr>
            <a:lvl2pPr>
              <a:defRPr sz="900" b="0"/>
            </a:lvl2pPr>
            <a:lvl3pPr>
              <a:defRPr sz="900" b="0"/>
            </a:lvl3pPr>
            <a:lvl4pPr>
              <a:defRPr sz="900" b="0"/>
            </a:lvl4pPr>
            <a:lvl5pPr>
              <a:defRPr sz="900" b="0"/>
            </a:lvl5pPr>
          </a:lstStyle>
          <a:p>
            <a:r>
              <a:rPr lang="en-GB"/>
              <a:t>Capita plc - commercial in confidence</a:t>
            </a:r>
          </a:p>
        </p:txBody>
      </p:sp>
      <p:cxnSp>
        <p:nvCxnSpPr>
          <p:cNvPr id="11" name="Straight Connector 10">
            <a:extLst>
              <a:ext uri="{FF2B5EF4-FFF2-40B4-BE49-F238E27FC236}">
                <a16:creationId xmlns:a16="http://schemas.microsoft.com/office/drawing/2014/main" id="{E5AC4516-8B3F-634B-B58C-6E69F057FDDF}"/>
              </a:ext>
            </a:extLst>
          </p:cNvPr>
          <p:cNvCxnSpPr>
            <a:cxnSpLocks/>
          </p:cNvCxnSpPr>
          <p:nvPr userDrawn="1"/>
        </p:nvCxnSpPr>
        <p:spPr>
          <a:xfrm>
            <a:off x="696444" y="2729147"/>
            <a:ext cx="0" cy="3508164"/>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99AC907-CE06-B04E-AD8C-F53595BE0FAA}"/>
              </a:ext>
            </a:extLst>
          </p:cNvPr>
          <p:cNvCxnSpPr/>
          <p:nvPr userDrawn="1"/>
        </p:nvCxnSpPr>
        <p:spPr>
          <a:xfrm>
            <a:off x="1921524"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D6B2EC0-4E11-4B49-8EC3-B46DF7483E75}"/>
              </a:ext>
            </a:extLst>
          </p:cNvPr>
          <p:cNvCxnSpPr/>
          <p:nvPr userDrawn="1"/>
        </p:nvCxnSpPr>
        <p:spPr>
          <a:xfrm>
            <a:off x="2478262" y="5341924"/>
            <a:ext cx="0" cy="86813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7BB6862-941A-B743-A089-060879CA8CB4}"/>
              </a:ext>
            </a:extLst>
          </p:cNvPr>
          <p:cNvCxnSpPr/>
          <p:nvPr userDrawn="1"/>
        </p:nvCxnSpPr>
        <p:spPr>
          <a:xfrm>
            <a:off x="3035000"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DE72A8C-70A1-6D4B-902A-AADCB106B0F3}"/>
              </a:ext>
            </a:extLst>
          </p:cNvPr>
          <p:cNvCxnSpPr>
            <a:cxnSpLocks/>
          </p:cNvCxnSpPr>
          <p:nvPr userDrawn="1"/>
        </p:nvCxnSpPr>
        <p:spPr>
          <a:xfrm>
            <a:off x="5818598" y="5341924"/>
            <a:ext cx="0" cy="868133"/>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7598320-9239-FE4C-9DB5-A5F23B56CAB6}"/>
              </a:ext>
            </a:extLst>
          </p:cNvPr>
          <p:cNvCxnSpPr/>
          <p:nvPr userDrawn="1"/>
        </p:nvCxnSpPr>
        <p:spPr>
          <a:xfrm>
            <a:off x="4148475"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0B0D052-99F9-2948-8FF1-D4F80B42BAB6}"/>
              </a:ext>
            </a:extLst>
          </p:cNvPr>
          <p:cNvCxnSpPr/>
          <p:nvPr userDrawn="1"/>
        </p:nvCxnSpPr>
        <p:spPr>
          <a:xfrm>
            <a:off x="4705213" y="5341924"/>
            <a:ext cx="0" cy="86813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EEE5C8D-5F53-6247-BC71-91C5F9CA8C63}"/>
              </a:ext>
            </a:extLst>
          </p:cNvPr>
          <p:cNvCxnSpPr/>
          <p:nvPr userDrawn="1"/>
        </p:nvCxnSpPr>
        <p:spPr>
          <a:xfrm>
            <a:off x="5261950"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9833A9C-6CE3-4648-8493-0DA9658E2188}"/>
              </a:ext>
            </a:extLst>
          </p:cNvPr>
          <p:cNvCxnSpPr>
            <a:cxnSpLocks/>
          </p:cNvCxnSpPr>
          <p:nvPr userDrawn="1"/>
        </p:nvCxnSpPr>
        <p:spPr>
          <a:xfrm flipH="1">
            <a:off x="6375427" y="2756455"/>
            <a:ext cx="17786" cy="345360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BAF04D0-AF55-C54A-A1F2-2AF17359EEE6}"/>
              </a:ext>
            </a:extLst>
          </p:cNvPr>
          <p:cNvCxnSpPr/>
          <p:nvPr userDrawn="1"/>
        </p:nvCxnSpPr>
        <p:spPr>
          <a:xfrm>
            <a:off x="6932164"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BF91DD6-E55C-964F-A965-B16D088C4E70}"/>
              </a:ext>
            </a:extLst>
          </p:cNvPr>
          <p:cNvCxnSpPr/>
          <p:nvPr userDrawn="1"/>
        </p:nvCxnSpPr>
        <p:spPr>
          <a:xfrm>
            <a:off x="7488902" y="5341924"/>
            <a:ext cx="0" cy="86813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12B2223-F3AF-FA4F-80AB-C07D08792693}"/>
              </a:ext>
            </a:extLst>
          </p:cNvPr>
          <p:cNvCxnSpPr>
            <a:cxnSpLocks/>
          </p:cNvCxnSpPr>
          <p:nvPr userDrawn="1"/>
        </p:nvCxnSpPr>
        <p:spPr>
          <a:xfrm>
            <a:off x="8045639" y="5341924"/>
            <a:ext cx="0" cy="868133"/>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CB8B3F1-88DD-7744-A653-9E6869678345}"/>
              </a:ext>
            </a:extLst>
          </p:cNvPr>
          <p:cNvCxnSpPr/>
          <p:nvPr userDrawn="1"/>
        </p:nvCxnSpPr>
        <p:spPr>
          <a:xfrm>
            <a:off x="8602377"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CD9A4A4-C881-224E-873B-FAAFD0B5821C}"/>
              </a:ext>
            </a:extLst>
          </p:cNvPr>
          <p:cNvCxnSpPr>
            <a:cxnSpLocks/>
          </p:cNvCxnSpPr>
          <p:nvPr userDrawn="1"/>
        </p:nvCxnSpPr>
        <p:spPr>
          <a:xfrm>
            <a:off x="9159114" y="2756455"/>
            <a:ext cx="0" cy="345360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B878027-2C98-B344-82EC-2AB83C68FBBD}"/>
              </a:ext>
            </a:extLst>
          </p:cNvPr>
          <p:cNvCxnSpPr/>
          <p:nvPr userDrawn="1"/>
        </p:nvCxnSpPr>
        <p:spPr>
          <a:xfrm>
            <a:off x="9715852" y="5341924"/>
            <a:ext cx="0" cy="86813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EB4E089-4410-3346-9870-DA4A902DE112}"/>
              </a:ext>
            </a:extLst>
          </p:cNvPr>
          <p:cNvCxnSpPr>
            <a:cxnSpLocks/>
          </p:cNvCxnSpPr>
          <p:nvPr userDrawn="1"/>
        </p:nvCxnSpPr>
        <p:spPr>
          <a:xfrm>
            <a:off x="10272590"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144BA5A-69C1-9D46-A3C2-DA9ACAB48905}"/>
              </a:ext>
            </a:extLst>
          </p:cNvPr>
          <p:cNvCxnSpPr/>
          <p:nvPr userDrawn="1"/>
        </p:nvCxnSpPr>
        <p:spPr>
          <a:xfrm>
            <a:off x="10829328"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5833A9C-B2ED-C645-8CC7-E3125D28348B}"/>
              </a:ext>
            </a:extLst>
          </p:cNvPr>
          <p:cNvCxnSpPr/>
          <p:nvPr userDrawn="1"/>
        </p:nvCxnSpPr>
        <p:spPr>
          <a:xfrm>
            <a:off x="11386066"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55" name="Text Placeholder 2">
            <a:extLst>
              <a:ext uri="{FF2B5EF4-FFF2-40B4-BE49-F238E27FC236}">
                <a16:creationId xmlns:a16="http://schemas.microsoft.com/office/drawing/2014/main" id="{0D97D98B-B16D-AD4E-A16E-7B63BE672FAF}"/>
              </a:ext>
            </a:extLst>
          </p:cNvPr>
          <p:cNvSpPr>
            <a:spLocks noGrp="1"/>
          </p:cNvSpPr>
          <p:nvPr>
            <p:ph type="body" sz="quarter" idx="28" hasCustomPrompt="1"/>
          </p:nvPr>
        </p:nvSpPr>
        <p:spPr>
          <a:xfrm>
            <a:off x="809411" y="2387834"/>
            <a:ext cx="1668762" cy="341313"/>
          </a:xfrm>
        </p:spPr>
        <p:txBody>
          <a:bodyPr/>
          <a:lstStyle>
            <a:lvl1pPr>
              <a:defRPr sz="2400" b="1">
                <a:solidFill>
                  <a:schemeClr val="tx1"/>
                </a:solidFill>
              </a:defRPr>
            </a:lvl1pPr>
          </a:lstStyle>
          <a:p>
            <a:pPr lvl="0"/>
            <a:r>
              <a:rPr lang="en-GB" dirty="0"/>
              <a:t>Year</a:t>
            </a:r>
            <a:endParaRPr lang="en-US" dirty="0"/>
          </a:p>
        </p:txBody>
      </p:sp>
      <p:sp>
        <p:nvSpPr>
          <p:cNvPr id="56" name="Text Placeholder 4">
            <a:extLst>
              <a:ext uri="{FF2B5EF4-FFF2-40B4-BE49-F238E27FC236}">
                <a16:creationId xmlns:a16="http://schemas.microsoft.com/office/drawing/2014/main" id="{7A85256F-91FA-1A43-9462-3F8AAD19ED5E}"/>
              </a:ext>
            </a:extLst>
          </p:cNvPr>
          <p:cNvSpPr>
            <a:spLocks noGrp="1"/>
          </p:cNvSpPr>
          <p:nvPr>
            <p:ph type="body" sz="quarter" idx="29"/>
          </p:nvPr>
        </p:nvSpPr>
        <p:spPr>
          <a:xfrm>
            <a:off x="808997" y="2756455"/>
            <a:ext cx="1670213" cy="730808"/>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endParaRPr lang="en-US"/>
          </a:p>
        </p:txBody>
      </p:sp>
      <p:sp>
        <p:nvSpPr>
          <p:cNvPr id="57" name="Text Placeholder 2">
            <a:extLst>
              <a:ext uri="{FF2B5EF4-FFF2-40B4-BE49-F238E27FC236}">
                <a16:creationId xmlns:a16="http://schemas.microsoft.com/office/drawing/2014/main" id="{4482CEFF-9653-FA4D-ABF0-2BBCEBD8EFB4}"/>
              </a:ext>
            </a:extLst>
          </p:cNvPr>
          <p:cNvSpPr>
            <a:spLocks noGrp="1"/>
          </p:cNvSpPr>
          <p:nvPr>
            <p:ph type="body" sz="quarter" idx="30" hasCustomPrompt="1"/>
          </p:nvPr>
        </p:nvSpPr>
        <p:spPr>
          <a:xfrm>
            <a:off x="6654521" y="2415142"/>
            <a:ext cx="1668762" cy="341313"/>
          </a:xfrm>
        </p:spPr>
        <p:txBody>
          <a:bodyPr/>
          <a:lstStyle>
            <a:lvl1pPr>
              <a:defRPr sz="2400">
                <a:solidFill>
                  <a:schemeClr val="tx1"/>
                </a:solidFill>
              </a:defRPr>
            </a:lvl1pPr>
          </a:lstStyle>
          <a:p>
            <a:pPr lvl="0"/>
            <a:r>
              <a:rPr lang="en-GB" dirty="0"/>
              <a:t>Year</a:t>
            </a:r>
            <a:endParaRPr lang="en-US" dirty="0"/>
          </a:p>
        </p:txBody>
      </p:sp>
      <p:sp>
        <p:nvSpPr>
          <p:cNvPr id="58" name="Text Placeholder 4">
            <a:extLst>
              <a:ext uri="{FF2B5EF4-FFF2-40B4-BE49-F238E27FC236}">
                <a16:creationId xmlns:a16="http://schemas.microsoft.com/office/drawing/2014/main" id="{A45BF267-2FB4-8342-AC19-059C498A0CA6}"/>
              </a:ext>
            </a:extLst>
          </p:cNvPr>
          <p:cNvSpPr>
            <a:spLocks noGrp="1"/>
          </p:cNvSpPr>
          <p:nvPr>
            <p:ph type="body" sz="quarter" idx="31"/>
          </p:nvPr>
        </p:nvSpPr>
        <p:spPr>
          <a:xfrm>
            <a:off x="6654107" y="2783763"/>
            <a:ext cx="1670212" cy="1520803"/>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dirty="0"/>
              <a:t>Click to edit Master text styles</a:t>
            </a:r>
            <a:endParaRPr lang="en-US" dirty="0"/>
          </a:p>
        </p:txBody>
      </p:sp>
      <p:sp>
        <p:nvSpPr>
          <p:cNvPr id="59" name="Text Placeholder 2">
            <a:extLst>
              <a:ext uri="{FF2B5EF4-FFF2-40B4-BE49-F238E27FC236}">
                <a16:creationId xmlns:a16="http://schemas.microsoft.com/office/drawing/2014/main" id="{B62FAFBE-E9FE-7047-AC00-BC1923ED25A9}"/>
              </a:ext>
            </a:extLst>
          </p:cNvPr>
          <p:cNvSpPr>
            <a:spLocks noGrp="1"/>
          </p:cNvSpPr>
          <p:nvPr>
            <p:ph type="body" sz="quarter" idx="32" hasCustomPrompt="1"/>
          </p:nvPr>
        </p:nvSpPr>
        <p:spPr>
          <a:xfrm>
            <a:off x="3758960" y="2394054"/>
            <a:ext cx="1668762" cy="341313"/>
          </a:xfrm>
        </p:spPr>
        <p:txBody>
          <a:bodyPr/>
          <a:lstStyle>
            <a:lvl1pPr>
              <a:defRPr sz="2400">
                <a:solidFill>
                  <a:schemeClr val="tx1"/>
                </a:solidFill>
              </a:defRPr>
            </a:lvl1pPr>
          </a:lstStyle>
          <a:p>
            <a:pPr lvl="0"/>
            <a:r>
              <a:rPr lang="en-GB" dirty="0"/>
              <a:t>Year</a:t>
            </a:r>
            <a:endParaRPr lang="en-US" dirty="0"/>
          </a:p>
        </p:txBody>
      </p:sp>
      <p:sp>
        <p:nvSpPr>
          <p:cNvPr id="60" name="Text Placeholder 4">
            <a:extLst>
              <a:ext uri="{FF2B5EF4-FFF2-40B4-BE49-F238E27FC236}">
                <a16:creationId xmlns:a16="http://schemas.microsoft.com/office/drawing/2014/main" id="{D30A1353-DE6A-F448-981C-C3889BE482AD}"/>
              </a:ext>
            </a:extLst>
          </p:cNvPr>
          <p:cNvSpPr>
            <a:spLocks noGrp="1"/>
          </p:cNvSpPr>
          <p:nvPr>
            <p:ph type="body" sz="quarter" idx="33"/>
          </p:nvPr>
        </p:nvSpPr>
        <p:spPr>
          <a:xfrm>
            <a:off x="3758546" y="2762675"/>
            <a:ext cx="1670212" cy="2447644"/>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endParaRPr lang="en-US"/>
          </a:p>
        </p:txBody>
      </p:sp>
      <p:sp>
        <p:nvSpPr>
          <p:cNvPr id="61" name="Text Placeholder 2">
            <a:extLst>
              <a:ext uri="{FF2B5EF4-FFF2-40B4-BE49-F238E27FC236}">
                <a16:creationId xmlns:a16="http://schemas.microsoft.com/office/drawing/2014/main" id="{A8E05C54-3676-2E4D-BB04-9103905C536E}"/>
              </a:ext>
            </a:extLst>
          </p:cNvPr>
          <p:cNvSpPr>
            <a:spLocks noGrp="1"/>
          </p:cNvSpPr>
          <p:nvPr>
            <p:ph type="body" sz="quarter" idx="34" hasCustomPrompt="1"/>
          </p:nvPr>
        </p:nvSpPr>
        <p:spPr>
          <a:xfrm>
            <a:off x="9436757" y="2415142"/>
            <a:ext cx="1668762" cy="341313"/>
          </a:xfrm>
        </p:spPr>
        <p:txBody>
          <a:bodyPr/>
          <a:lstStyle>
            <a:lvl1pPr>
              <a:defRPr sz="2400">
                <a:solidFill>
                  <a:schemeClr val="tx1"/>
                </a:solidFill>
              </a:defRPr>
            </a:lvl1pPr>
          </a:lstStyle>
          <a:p>
            <a:pPr lvl="0"/>
            <a:r>
              <a:rPr lang="en-GB" dirty="0"/>
              <a:t>Year</a:t>
            </a:r>
            <a:endParaRPr lang="en-US" dirty="0"/>
          </a:p>
        </p:txBody>
      </p:sp>
      <p:sp>
        <p:nvSpPr>
          <p:cNvPr id="62" name="Text Placeholder 4">
            <a:extLst>
              <a:ext uri="{FF2B5EF4-FFF2-40B4-BE49-F238E27FC236}">
                <a16:creationId xmlns:a16="http://schemas.microsoft.com/office/drawing/2014/main" id="{2A504B99-59C8-2440-AFE6-034D58EBB0D2}"/>
              </a:ext>
            </a:extLst>
          </p:cNvPr>
          <p:cNvSpPr>
            <a:spLocks noGrp="1"/>
          </p:cNvSpPr>
          <p:nvPr>
            <p:ph type="body" sz="quarter" idx="35"/>
          </p:nvPr>
        </p:nvSpPr>
        <p:spPr>
          <a:xfrm>
            <a:off x="9436343" y="2783764"/>
            <a:ext cx="1670212" cy="985848"/>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dirty="0"/>
              <a:t>Click to edit Master text styles</a:t>
            </a:r>
            <a:endParaRPr lang="en-US" dirty="0"/>
          </a:p>
        </p:txBody>
      </p:sp>
      <p:cxnSp>
        <p:nvCxnSpPr>
          <p:cNvPr id="37" name="Straight Connector 36">
            <a:extLst>
              <a:ext uri="{FF2B5EF4-FFF2-40B4-BE49-F238E27FC236}">
                <a16:creationId xmlns:a16="http://schemas.microsoft.com/office/drawing/2014/main" id="{98B63A2D-07FB-3744-A1D5-17E5DF1445E3}"/>
              </a:ext>
            </a:extLst>
          </p:cNvPr>
          <p:cNvCxnSpPr/>
          <p:nvPr userDrawn="1"/>
        </p:nvCxnSpPr>
        <p:spPr>
          <a:xfrm>
            <a:off x="1253308" y="534192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F48C632-4930-4C4A-A6D9-C7C68AEDD9ED}"/>
              </a:ext>
            </a:extLst>
          </p:cNvPr>
          <p:cNvCxnSpPr>
            <a:cxnSpLocks/>
          </p:cNvCxnSpPr>
          <p:nvPr userDrawn="1"/>
        </p:nvCxnSpPr>
        <p:spPr>
          <a:xfrm>
            <a:off x="3486536" y="2729147"/>
            <a:ext cx="0" cy="348090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8049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FDE89CB-1528-4465-835F-0923AABD5B26}"/>
              </a:ext>
            </a:extLst>
          </p:cNvPr>
          <p:cNvSpPr>
            <a:spLocks noGrp="1"/>
          </p:cNvSpPr>
          <p:nvPr>
            <p:ph type="pic" sz="quarter" idx="10"/>
          </p:nvPr>
        </p:nvSpPr>
        <p:spPr>
          <a:xfrm>
            <a:off x="0" y="2100135"/>
            <a:ext cx="12192000" cy="3708000"/>
          </a:xfrm>
          <a:solidFill>
            <a:schemeClr val="tx1">
              <a:alpha val="22000"/>
            </a:schemeClr>
          </a:solidFill>
        </p:spPr>
        <p:txBody>
          <a:bodyPr/>
          <a:lstStyle/>
          <a:p>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02242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eam_1 row_White">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a:xfrm>
            <a:off x="807269" y="296861"/>
            <a:ext cx="10580059" cy="755904"/>
          </a:xfrm>
        </p:spPr>
        <p:txBody>
          <a:bodyPr/>
          <a:lstStyle>
            <a:lvl1pPr>
              <a:defRPr>
                <a:solidFill>
                  <a:schemeClr val="bg1"/>
                </a:solidFill>
              </a:defRPr>
            </a:lvl1p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solidFill>
                  <a:schemeClr val="bg1"/>
                </a:solidFill>
              </a:defRPr>
            </a:lvl1pPr>
          </a:lstStyle>
          <a:p>
            <a:r>
              <a:rPr lang="en-GB"/>
              <a:t>Capita plc - commercial in confidence</a:t>
            </a:r>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
        <p:nvSpPr>
          <p:cNvPr id="7" name="Text Placeholder 2">
            <a:extLst>
              <a:ext uri="{FF2B5EF4-FFF2-40B4-BE49-F238E27FC236}">
                <a16:creationId xmlns:a16="http://schemas.microsoft.com/office/drawing/2014/main" id="{A527EBB0-62C4-4C03-B7F1-A13AD92C904B}"/>
              </a:ext>
            </a:extLst>
          </p:cNvPr>
          <p:cNvSpPr>
            <a:spLocks noGrp="1"/>
          </p:cNvSpPr>
          <p:nvPr>
            <p:ph type="body" idx="13" hasCustomPrompt="1"/>
          </p:nvPr>
        </p:nvSpPr>
        <p:spPr>
          <a:xfrm>
            <a:off x="807268" y="1092092"/>
            <a:ext cx="10580060" cy="360000"/>
          </a:xfrm>
        </p:spPr>
        <p:txBody>
          <a:bodyPr anchor="t" anchorCtr="0"/>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7" name="Picture Placeholder 4">
            <a:extLst>
              <a:ext uri="{FF2B5EF4-FFF2-40B4-BE49-F238E27FC236}">
                <a16:creationId xmlns:a16="http://schemas.microsoft.com/office/drawing/2014/main" id="{E066600E-939A-CB48-9115-9D8DCA1AB94E}"/>
              </a:ext>
            </a:extLst>
          </p:cNvPr>
          <p:cNvSpPr>
            <a:spLocks noGrp="1"/>
          </p:cNvSpPr>
          <p:nvPr>
            <p:ph type="pic" sz="quarter" idx="24"/>
          </p:nvPr>
        </p:nvSpPr>
        <p:spPr>
          <a:xfrm>
            <a:off x="847022" y="1700212"/>
            <a:ext cx="2299581" cy="1238251"/>
          </a:xfrm>
          <a:ln>
            <a:noFill/>
          </a:ln>
        </p:spPr>
        <p:txBody>
          <a:bodyPr/>
          <a:lstStyle/>
          <a:p>
            <a:endParaRPr lang="en-US"/>
          </a:p>
        </p:txBody>
      </p:sp>
      <p:sp>
        <p:nvSpPr>
          <p:cNvPr id="29" name="Line 11">
            <a:extLst>
              <a:ext uri="{FF2B5EF4-FFF2-40B4-BE49-F238E27FC236}">
                <a16:creationId xmlns:a16="http://schemas.microsoft.com/office/drawing/2014/main" id="{E3603901-88B3-6D41-91E3-78471E3AA733}"/>
              </a:ext>
            </a:extLst>
          </p:cNvPr>
          <p:cNvSpPr>
            <a:spLocks noChangeShapeType="1"/>
          </p:cNvSpPr>
          <p:nvPr userDrawn="1"/>
        </p:nvSpPr>
        <p:spPr bwMode="auto">
          <a:xfrm>
            <a:off x="804863"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Text Placeholder 7">
            <a:extLst>
              <a:ext uri="{FF2B5EF4-FFF2-40B4-BE49-F238E27FC236}">
                <a16:creationId xmlns:a16="http://schemas.microsoft.com/office/drawing/2014/main" id="{E6A98B71-B551-8946-A3A9-E65F4E31D3C3}"/>
              </a:ext>
            </a:extLst>
          </p:cNvPr>
          <p:cNvSpPr>
            <a:spLocks noGrp="1"/>
          </p:cNvSpPr>
          <p:nvPr>
            <p:ph type="body" sz="quarter" idx="25"/>
          </p:nvPr>
        </p:nvSpPr>
        <p:spPr>
          <a:xfrm>
            <a:off x="847022" y="3024305"/>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0" name="Picture Placeholder 4">
            <a:extLst>
              <a:ext uri="{FF2B5EF4-FFF2-40B4-BE49-F238E27FC236}">
                <a16:creationId xmlns:a16="http://schemas.microsoft.com/office/drawing/2014/main" id="{C365E4FB-00BD-B543-8668-906C4EBC1574}"/>
              </a:ext>
            </a:extLst>
          </p:cNvPr>
          <p:cNvSpPr>
            <a:spLocks noGrp="1"/>
          </p:cNvSpPr>
          <p:nvPr>
            <p:ph type="pic" sz="quarter" idx="26"/>
          </p:nvPr>
        </p:nvSpPr>
        <p:spPr>
          <a:xfrm>
            <a:off x="3565593" y="1700212"/>
            <a:ext cx="2196216" cy="1238251"/>
          </a:xfrm>
          <a:ln>
            <a:noFill/>
          </a:ln>
        </p:spPr>
        <p:txBody>
          <a:bodyPr/>
          <a:lstStyle/>
          <a:p>
            <a:endParaRPr lang="en-US"/>
          </a:p>
        </p:txBody>
      </p:sp>
      <p:sp>
        <p:nvSpPr>
          <p:cNvPr id="42" name="Text Placeholder 7">
            <a:extLst>
              <a:ext uri="{FF2B5EF4-FFF2-40B4-BE49-F238E27FC236}">
                <a16:creationId xmlns:a16="http://schemas.microsoft.com/office/drawing/2014/main" id="{682D7E17-5CD1-3D4C-BA72-F233B6FB01BD}"/>
              </a:ext>
            </a:extLst>
          </p:cNvPr>
          <p:cNvSpPr>
            <a:spLocks noGrp="1"/>
          </p:cNvSpPr>
          <p:nvPr>
            <p:ph type="body" sz="quarter" idx="27"/>
          </p:nvPr>
        </p:nvSpPr>
        <p:spPr>
          <a:xfrm>
            <a:off x="3564761" y="3024306"/>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3" name="Picture Placeholder 4">
            <a:extLst>
              <a:ext uri="{FF2B5EF4-FFF2-40B4-BE49-F238E27FC236}">
                <a16:creationId xmlns:a16="http://schemas.microsoft.com/office/drawing/2014/main" id="{149E4D09-3A7A-3B41-910D-A63B2230823A}"/>
              </a:ext>
            </a:extLst>
          </p:cNvPr>
          <p:cNvSpPr>
            <a:spLocks noGrp="1"/>
          </p:cNvSpPr>
          <p:nvPr>
            <p:ph type="pic" sz="quarter" idx="28"/>
          </p:nvPr>
        </p:nvSpPr>
        <p:spPr>
          <a:xfrm>
            <a:off x="6180799" y="1700212"/>
            <a:ext cx="2196216" cy="1238251"/>
          </a:xfrm>
          <a:ln>
            <a:noFill/>
          </a:ln>
        </p:spPr>
        <p:txBody>
          <a:bodyPr/>
          <a:lstStyle/>
          <a:p>
            <a:endParaRPr lang="en-US"/>
          </a:p>
        </p:txBody>
      </p:sp>
      <p:sp>
        <p:nvSpPr>
          <p:cNvPr id="45" name="Text Placeholder 7">
            <a:extLst>
              <a:ext uri="{FF2B5EF4-FFF2-40B4-BE49-F238E27FC236}">
                <a16:creationId xmlns:a16="http://schemas.microsoft.com/office/drawing/2014/main" id="{C77FD0B3-3E1F-174E-AF73-8E99C37B22BA}"/>
              </a:ext>
            </a:extLst>
          </p:cNvPr>
          <p:cNvSpPr>
            <a:spLocks noGrp="1"/>
          </p:cNvSpPr>
          <p:nvPr>
            <p:ph type="body" sz="quarter" idx="29"/>
          </p:nvPr>
        </p:nvSpPr>
        <p:spPr>
          <a:xfrm>
            <a:off x="6180798" y="3024305"/>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9" name="Picture Placeholder 4">
            <a:extLst>
              <a:ext uri="{FF2B5EF4-FFF2-40B4-BE49-F238E27FC236}">
                <a16:creationId xmlns:a16="http://schemas.microsoft.com/office/drawing/2014/main" id="{0827B651-8E5A-CF45-A073-5FFA181D17A6}"/>
              </a:ext>
            </a:extLst>
          </p:cNvPr>
          <p:cNvSpPr>
            <a:spLocks noGrp="1"/>
          </p:cNvSpPr>
          <p:nvPr>
            <p:ph type="pic" sz="quarter" idx="30"/>
          </p:nvPr>
        </p:nvSpPr>
        <p:spPr>
          <a:xfrm>
            <a:off x="8796006" y="1700212"/>
            <a:ext cx="2196216" cy="1238251"/>
          </a:xfrm>
          <a:ln>
            <a:noFill/>
          </a:ln>
        </p:spPr>
        <p:txBody>
          <a:bodyPr/>
          <a:lstStyle/>
          <a:p>
            <a:endParaRPr lang="en-US"/>
          </a:p>
        </p:txBody>
      </p:sp>
      <p:sp>
        <p:nvSpPr>
          <p:cNvPr id="51" name="Text Placeholder 7">
            <a:extLst>
              <a:ext uri="{FF2B5EF4-FFF2-40B4-BE49-F238E27FC236}">
                <a16:creationId xmlns:a16="http://schemas.microsoft.com/office/drawing/2014/main" id="{14A01BA4-99E0-A24D-9ED9-B4D76E4E4B87}"/>
              </a:ext>
            </a:extLst>
          </p:cNvPr>
          <p:cNvSpPr>
            <a:spLocks noGrp="1"/>
          </p:cNvSpPr>
          <p:nvPr>
            <p:ph type="body" sz="quarter" idx="31"/>
          </p:nvPr>
        </p:nvSpPr>
        <p:spPr>
          <a:xfrm>
            <a:off x="8796005" y="3024305"/>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55" name="Line 11">
            <a:extLst>
              <a:ext uri="{FF2B5EF4-FFF2-40B4-BE49-F238E27FC236}">
                <a16:creationId xmlns:a16="http://schemas.microsoft.com/office/drawing/2014/main" id="{A51CFC14-A144-0843-94C8-B91234B640CC}"/>
              </a:ext>
            </a:extLst>
          </p:cNvPr>
          <p:cNvSpPr>
            <a:spLocks noChangeShapeType="1"/>
          </p:cNvSpPr>
          <p:nvPr userDrawn="1"/>
        </p:nvSpPr>
        <p:spPr bwMode="auto">
          <a:xfrm>
            <a:off x="352410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Line 11">
            <a:extLst>
              <a:ext uri="{FF2B5EF4-FFF2-40B4-BE49-F238E27FC236}">
                <a16:creationId xmlns:a16="http://schemas.microsoft.com/office/drawing/2014/main" id="{810F5AE5-18D3-AB4A-A9DD-7FC4555B8E89}"/>
              </a:ext>
            </a:extLst>
          </p:cNvPr>
          <p:cNvSpPr>
            <a:spLocks noChangeShapeType="1"/>
          </p:cNvSpPr>
          <p:nvPr userDrawn="1"/>
        </p:nvSpPr>
        <p:spPr bwMode="auto">
          <a:xfrm>
            <a:off x="6142471"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Line 11">
            <a:extLst>
              <a:ext uri="{FF2B5EF4-FFF2-40B4-BE49-F238E27FC236}">
                <a16:creationId xmlns:a16="http://schemas.microsoft.com/office/drawing/2014/main" id="{1D09F6FF-CD9D-8B40-87F1-9AC44C3B142D}"/>
              </a:ext>
            </a:extLst>
          </p:cNvPr>
          <p:cNvSpPr>
            <a:spLocks noChangeShapeType="1"/>
          </p:cNvSpPr>
          <p:nvPr userDrawn="1"/>
        </p:nvSpPr>
        <p:spPr bwMode="auto">
          <a:xfrm>
            <a:off x="875504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Picture Placeholder 4">
            <a:extLst>
              <a:ext uri="{FF2B5EF4-FFF2-40B4-BE49-F238E27FC236}">
                <a16:creationId xmlns:a16="http://schemas.microsoft.com/office/drawing/2014/main" id="{0DC62333-2F23-CB4A-AD58-B45F99C47B46}"/>
              </a:ext>
            </a:extLst>
          </p:cNvPr>
          <p:cNvSpPr>
            <a:spLocks noGrp="1"/>
          </p:cNvSpPr>
          <p:nvPr>
            <p:ph type="pic" sz="quarter" idx="32"/>
          </p:nvPr>
        </p:nvSpPr>
        <p:spPr>
          <a:xfrm>
            <a:off x="847022" y="3934126"/>
            <a:ext cx="2299581" cy="1238251"/>
          </a:xfrm>
          <a:ln>
            <a:noFill/>
          </a:ln>
        </p:spPr>
        <p:txBody>
          <a:bodyPr/>
          <a:lstStyle/>
          <a:p>
            <a:endParaRPr lang="en-US"/>
          </a:p>
        </p:txBody>
      </p:sp>
      <p:sp>
        <p:nvSpPr>
          <p:cNvPr id="61" name="Line 11">
            <a:extLst>
              <a:ext uri="{FF2B5EF4-FFF2-40B4-BE49-F238E27FC236}">
                <a16:creationId xmlns:a16="http://schemas.microsoft.com/office/drawing/2014/main" id="{56D7D260-7F88-F24D-81DD-49E1A567D954}"/>
              </a:ext>
            </a:extLst>
          </p:cNvPr>
          <p:cNvSpPr>
            <a:spLocks noChangeShapeType="1"/>
          </p:cNvSpPr>
          <p:nvPr userDrawn="1"/>
        </p:nvSpPr>
        <p:spPr bwMode="auto">
          <a:xfrm>
            <a:off x="804863"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Text Placeholder 7">
            <a:extLst>
              <a:ext uri="{FF2B5EF4-FFF2-40B4-BE49-F238E27FC236}">
                <a16:creationId xmlns:a16="http://schemas.microsoft.com/office/drawing/2014/main" id="{D108D62E-BF57-5340-B55A-6A1B28CA64D5}"/>
              </a:ext>
            </a:extLst>
          </p:cNvPr>
          <p:cNvSpPr>
            <a:spLocks noGrp="1"/>
          </p:cNvSpPr>
          <p:nvPr>
            <p:ph type="body" sz="quarter" idx="33"/>
          </p:nvPr>
        </p:nvSpPr>
        <p:spPr>
          <a:xfrm>
            <a:off x="847022" y="5258219"/>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64" name="Picture Placeholder 4">
            <a:extLst>
              <a:ext uri="{FF2B5EF4-FFF2-40B4-BE49-F238E27FC236}">
                <a16:creationId xmlns:a16="http://schemas.microsoft.com/office/drawing/2014/main" id="{0B675CE7-0A1F-3E41-A9A6-D9029EB8F565}"/>
              </a:ext>
            </a:extLst>
          </p:cNvPr>
          <p:cNvSpPr>
            <a:spLocks noGrp="1"/>
          </p:cNvSpPr>
          <p:nvPr>
            <p:ph type="pic" sz="quarter" idx="34"/>
          </p:nvPr>
        </p:nvSpPr>
        <p:spPr>
          <a:xfrm>
            <a:off x="3565593" y="3934126"/>
            <a:ext cx="2196216" cy="1238251"/>
          </a:xfrm>
          <a:ln>
            <a:noFill/>
          </a:ln>
        </p:spPr>
        <p:txBody>
          <a:bodyPr/>
          <a:lstStyle/>
          <a:p>
            <a:endParaRPr lang="en-US"/>
          </a:p>
        </p:txBody>
      </p:sp>
      <p:sp>
        <p:nvSpPr>
          <p:cNvPr id="70" name="Text Placeholder 7">
            <a:extLst>
              <a:ext uri="{FF2B5EF4-FFF2-40B4-BE49-F238E27FC236}">
                <a16:creationId xmlns:a16="http://schemas.microsoft.com/office/drawing/2014/main" id="{EBA9547A-ED7A-5340-8FD5-C0DBE14779CD}"/>
              </a:ext>
            </a:extLst>
          </p:cNvPr>
          <p:cNvSpPr>
            <a:spLocks noGrp="1"/>
          </p:cNvSpPr>
          <p:nvPr>
            <p:ph type="body" sz="quarter" idx="35"/>
          </p:nvPr>
        </p:nvSpPr>
        <p:spPr>
          <a:xfrm>
            <a:off x="3564761" y="5258220"/>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1" name="Picture Placeholder 4">
            <a:extLst>
              <a:ext uri="{FF2B5EF4-FFF2-40B4-BE49-F238E27FC236}">
                <a16:creationId xmlns:a16="http://schemas.microsoft.com/office/drawing/2014/main" id="{016813A8-A11E-D442-BBF1-06DA78848D58}"/>
              </a:ext>
            </a:extLst>
          </p:cNvPr>
          <p:cNvSpPr>
            <a:spLocks noGrp="1"/>
          </p:cNvSpPr>
          <p:nvPr>
            <p:ph type="pic" sz="quarter" idx="36"/>
          </p:nvPr>
        </p:nvSpPr>
        <p:spPr>
          <a:xfrm>
            <a:off x="6180799" y="3934126"/>
            <a:ext cx="2196216" cy="1238251"/>
          </a:xfrm>
          <a:ln>
            <a:noFill/>
          </a:ln>
        </p:spPr>
        <p:txBody>
          <a:bodyPr/>
          <a:lstStyle/>
          <a:p>
            <a:endParaRPr lang="en-US"/>
          </a:p>
        </p:txBody>
      </p:sp>
      <p:sp>
        <p:nvSpPr>
          <p:cNvPr id="72" name="Text Placeholder 7">
            <a:extLst>
              <a:ext uri="{FF2B5EF4-FFF2-40B4-BE49-F238E27FC236}">
                <a16:creationId xmlns:a16="http://schemas.microsoft.com/office/drawing/2014/main" id="{B12AB741-E521-8F48-98F2-945062B3BC61}"/>
              </a:ext>
            </a:extLst>
          </p:cNvPr>
          <p:cNvSpPr>
            <a:spLocks noGrp="1"/>
          </p:cNvSpPr>
          <p:nvPr>
            <p:ph type="body" sz="quarter" idx="37"/>
          </p:nvPr>
        </p:nvSpPr>
        <p:spPr>
          <a:xfrm>
            <a:off x="6180798" y="5258219"/>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3" name="Picture Placeholder 4">
            <a:extLst>
              <a:ext uri="{FF2B5EF4-FFF2-40B4-BE49-F238E27FC236}">
                <a16:creationId xmlns:a16="http://schemas.microsoft.com/office/drawing/2014/main" id="{A0417BCC-FA3D-5F4F-BC71-E879BD975FD0}"/>
              </a:ext>
            </a:extLst>
          </p:cNvPr>
          <p:cNvSpPr>
            <a:spLocks noGrp="1"/>
          </p:cNvSpPr>
          <p:nvPr>
            <p:ph type="pic" sz="quarter" idx="38"/>
          </p:nvPr>
        </p:nvSpPr>
        <p:spPr>
          <a:xfrm>
            <a:off x="8796006" y="3934126"/>
            <a:ext cx="2196216" cy="1238251"/>
          </a:xfrm>
          <a:ln>
            <a:noFill/>
          </a:ln>
        </p:spPr>
        <p:txBody>
          <a:bodyPr/>
          <a:lstStyle/>
          <a:p>
            <a:endParaRPr lang="en-US"/>
          </a:p>
        </p:txBody>
      </p:sp>
      <p:sp>
        <p:nvSpPr>
          <p:cNvPr id="74" name="Text Placeholder 7">
            <a:extLst>
              <a:ext uri="{FF2B5EF4-FFF2-40B4-BE49-F238E27FC236}">
                <a16:creationId xmlns:a16="http://schemas.microsoft.com/office/drawing/2014/main" id="{4920F1BA-12C9-D24A-81BA-BED87C692A20}"/>
              </a:ext>
            </a:extLst>
          </p:cNvPr>
          <p:cNvSpPr>
            <a:spLocks noGrp="1"/>
          </p:cNvSpPr>
          <p:nvPr>
            <p:ph type="body" sz="quarter" idx="39"/>
          </p:nvPr>
        </p:nvSpPr>
        <p:spPr>
          <a:xfrm>
            <a:off x="8796005" y="5258219"/>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5" name="Line 11">
            <a:extLst>
              <a:ext uri="{FF2B5EF4-FFF2-40B4-BE49-F238E27FC236}">
                <a16:creationId xmlns:a16="http://schemas.microsoft.com/office/drawing/2014/main" id="{B3738E01-9557-2349-9B60-4B2A5E5C1951}"/>
              </a:ext>
            </a:extLst>
          </p:cNvPr>
          <p:cNvSpPr>
            <a:spLocks noChangeShapeType="1"/>
          </p:cNvSpPr>
          <p:nvPr userDrawn="1"/>
        </p:nvSpPr>
        <p:spPr bwMode="auto">
          <a:xfrm>
            <a:off x="352410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Line 11">
            <a:extLst>
              <a:ext uri="{FF2B5EF4-FFF2-40B4-BE49-F238E27FC236}">
                <a16:creationId xmlns:a16="http://schemas.microsoft.com/office/drawing/2014/main" id="{929833FE-6D83-C249-93F3-F28BC2EFB977}"/>
              </a:ext>
            </a:extLst>
          </p:cNvPr>
          <p:cNvSpPr>
            <a:spLocks noChangeShapeType="1"/>
          </p:cNvSpPr>
          <p:nvPr userDrawn="1"/>
        </p:nvSpPr>
        <p:spPr bwMode="auto">
          <a:xfrm>
            <a:off x="6142471"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11">
            <a:extLst>
              <a:ext uri="{FF2B5EF4-FFF2-40B4-BE49-F238E27FC236}">
                <a16:creationId xmlns:a16="http://schemas.microsoft.com/office/drawing/2014/main" id="{0650F398-20BD-1144-AA4F-B66967418DE6}"/>
              </a:ext>
            </a:extLst>
          </p:cNvPr>
          <p:cNvSpPr>
            <a:spLocks noChangeShapeType="1"/>
          </p:cNvSpPr>
          <p:nvPr userDrawn="1"/>
        </p:nvSpPr>
        <p:spPr bwMode="auto">
          <a:xfrm>
            <a:off x="875504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11">
            <a:extLst>
              <a:ext uri="{FF2B5EF4-FFF2-40B4-BE49-F238E27FC236}">
                <a16:creationId xmlns:a16="http://schemas.microsoft.com/office/drawing/2014/main" id="{C5FB2416-6654-4247-9BB1-1D9A525D87A6}"/>
              </a:ext>
            </a:extLst>
          </p:cNvPr>
          <p:cNvSpPr>
            <a:spLocks noChangeShapeType="1"/>
          </p:cNvSpPr>
          <p:nvPr userDrawn="1"/>
        </p:nvSpPr>
        <p:spPr bwMode="auto">
          <a:xfrm>
            <a:off x="609600" y="0"/>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4056717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ouble Diamon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Commercial in confidence</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6" name="Title 5">
            <a:extLst>
              <a:ext uri="{FF2B5EF4-FFF2-40B4-BE49-F238E27FC236}">
                <a16:creationId xmlns:a16="http://schemas.microsoft.com/office/drawing/2014/main" id="{A95D5CD0-B0B5-44FD-8864-8049525371E6}"/>
              </a:ext>
            </a:extLst>
          </p:cNvPr>
          <p:cNvSpPr>
            <a:spLocks noGrp="1"/>
          </p:cNvSpPr>
          <p:nvPr>
            <p:ph type="title"/>
          </p:nvPr>
        </p:nvSpPr>
        <p:spPr>
          <a:xfrm>
            <a:off x="807270" y="302881"/>
            <a:ext cx="5914546" cy="755904"/>
          </a:xfrm>
        </p:spPr>
        <p:txBody>
          <a:bodyPr/>
          <a:lstStyle/>
          <a:p>
            <a:r>
              <a:rPr lang="en-US"/>
              <a:t>Click to edit Master title style</a:t>
            </a:r>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ight Arrow 1">
            <a:extLst>
              <a:ext uri="{FF2B5EF4-FFF2-40B4-BE49-F238E27FC236}">
                <a16:creationId xmlns:a16="http://schemas.microsoft.com/office/drawing/2014/main" id="{B4F8FD93-89CA-CD4E-BC59-E3D3125F8AE6}"/>
              </a:ext>
            </a:extLst>
          </p:cNvPr>
          <p:cNvSpPr/>
          <p:nvPr userDrawn="1"/>
        </p:nvSpPr>
        <p:spPr>
          <a:xfrm>
            <a:off x="8753664" y="5879547"/>
            <a:ext cx="2397600" cy="60238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rPr>
              <a:t>Deliver</a:t>
            </a:r>
          </a:p>
        </p:txBody>
      </p:sp>
      <p:sp>
        <p:nvSpPr>
          <p:cNvPr id="10" name="Right Arrow 9">
            <a:extLst>
              <a:ext uri="{FF2B5EF4-FFF2-40B4-BE49-F238E27FC236}">
                <a16:creationId xmlns:a16="http://schemas.microsoft.com/office/drawing/2014/main" id="{EDFE8DC3-41AB-A15A-7F41-7AB3B9BDD4AA}"/>
              </a:ext>
            </a:extLst>
          </p:cNvPr>
          <p:cNvSpPr/>
          <p:nvPr userDrawn="1"/>
        </p:nvSpPr>
        <p:spPr>
          <a:xfrm>
            <a:off x="5331081" y="1207462"/>
            <a:ext cx="422683" cy="3693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ysClr val="windowText" lastClr="000000"/>
              </a:solidFill>
            </a:endParaRPr>
          </a:p>
        </p:txBody>
      </p:sp>
      <p:sp>
        <p:nvSpPr>
          <p:cNvPr id="12" name="Right Arrow 11">
            <a:extLst>
              <a:ext uri="{FF2B5EF4-FFF2-40B4-BE49-F238E27FC236}">
                <a16:creationId xmlns:a16="http://schemas.microsoft.com/office/drawing/2014/main" id="{39509BB3-CE80-6ECB-1D47-FBE158D2A30B}"/>
              </a:ext>
            </a:extLst>
          </p:cNvPr>
          <p:cNvSpPr/>
          <p:nvPr userDrawn="1"/>
        </p:nvSpPr>
        <p:spPr>
          <a:xfrm rot="10800000">
            <a:off x="1561277" y="1208045"/>
            <a:ext cx="422683" cy="3693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ysClr val="windowText" lastClr="000000"/>
              </a:solidFill>
            </a:endParaRPr>
          </a:p>
        </p:txBody>
      </p:sp>
      <p:sp>
        <p:nvSpPr>
          <p:cNvPr id="16" name="Right Arrow 15">
            <a:extLst>
              <a:ext uri="{FF2B5EF4-FFF2-40B4-BE49-F238E27FC236}">
                <a16:creationId xmlns:a16="http://schemas.microsoft.com/office/drawing/2014/main" id="{0529966D-88EB-B24A-60B6-352274A0C9EE}"/>
              </a:ext>
            </a:extLst>
          </p:cNvPr>
          <p:cNvSpPr/>
          <p:nvPr userDrawn="1"/>
        </p:nvSpPr>
        <p:spPr>
          <a:xfrm>
            <a:off x="10416959" y="1211965"/>
            <a:ext cx="422683" cy="3693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ysClr val="windowText" lastClr="000000"/>
              </a:solidFill>
            </a:endParaRPr>
          </a:p>
        </p:txBody>
      </p:sp>
      <p:sp>
        <p:nvSpPr>
          <p:cNvPr id="20" name="Right Arrow 19">
            <a:extLst>
              <a:ext uri="{FF2B5EF4-FFF2-40B4-BE49-F238E27FC236}">
                <a16:creationId xmlns:a16="http://schemas.microsoft.com/office/drawing/2014/main" id="{8AFFF4BC-8C25-C0DF-3B06-7CF5AA730609}"/>
              </a:ext>
            </a:extLst>
          </p:cNvPr>
          <p:cNvSpPr/>
          <p:nvPr userDrawn="1"/>
        </p:nvSpPr>
        <p:spPr>
          <a:xfrm rot="10800000">
            <a:off x="6656251" y="1211966"/>
            <a:ext cx="422683" cy="3693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ysClr val="windowText" lastClr="000000"/>
              </a:solidFill>
            </a:endParaRPr>
          </a:p>
        </p:txBody>
      </p:sp>
      <p:grpSp>
        <p:nvGrpSpPr>
          <p:cNvPr id="22" name="Group 21">
            <a:extLst>
              <a:ext uri="{FF2B5EF4-FFF2-40B4-BE49-F238E27FC236}">
                <a16:creationId xmlns:a16="http://schemas.microsoft.com/office/drawing/2014/main" id="{E7294286-154A-1616-5B59-352ECBA24CD9}"/>
              </a:ext>
            </a:extLst>
          </p:cNvPr>
          <p:cNvGrpSpPr/>
          <p:nvPr userDrawn="1"/>
        </p:nvGrpSpPr>
        <p:grpSpPr>
          <a:xfrm>
            <a:off x="609600" y="1000109"/>
            <a:ext cx="11163583" cy="5330349"/>
            <a:chOff x="609600" y="1000109"/>
            <a:chExt cx="11163583" cy="5330349"/>
          </a:xfrm>
        </p:grpSpPr>
        <p:sp>
          <p:nvSpPr>
            <p:cNvPr id="23" name="Rectangle 22">
              <a:extLst>
                <a:ext uri="{FF2B5EF4-FFF2-40B4-BE49-F238E27FC236}">
                  <a16:creationId xmlns:a16="http://schemas.microsoft.com/office/drawing/2014/main" id="{64BBC402-39F1-13A7-E46C-EFD7FED411FF}"/>
                </a:ext>
              </a:extLst>
            </p:cNvPr>
            <p:cNvSpPr/>
            <p:nvPr/>
          </p:nvSpPr>
          <p:spPr>
            <a:xfrm>
              <a:off x="6658259" y="6032730"/>
              <a:ext cx="2059463" cy="2960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rPr>
                <a:t>Develop</a:t>
              </a:r>
            </a:p>
          </p:txBody>
        </p:sp>
        <p:sp>
          <p:nvSpPr>
            <p:cNvPr id="24" name="Rectangle 23">
              <a:extLst>
                <a:ext uri="{FF2B5EF4-FFF2-40B4-BE49-F238E27FC236}">
                  <a16:creationId xmlns:a16="http://schemas.microsoft.com/office/drawing/2014/main" id="{56C00835-8C11-FEE7-F824-68C0D4245569}"/>
                </a:ext>
              </a:extLst>
            </p:cNvPr>
            <p:cNvSpPr/>
            <p:nvPr/>
          </p:nvSpPr>
          <p:spPr>
            <a:xfrm>
              <a:off x="3687644" y="6032730"/>
              <a:ext cx="2062654" cy="2960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rPr>
                <a:t>Define</a:t>
              </a:r>
            </a:p>
          </p:txBody>
        </p:sp>
        <p:sp>
          <p:nvSpPr>
            <p:cNvPr id="59" name="Rectangle 58">
              <a:extLst>
                <a:ext uri="{FF2B5EF4-FFF2-40B4-BE49-F238E27FC236}">
                  <a16:creationId xmlns:a16="http://schemas.microsoft.com/office/drawing/2014/main" id="{35175BE0-BD82-835E-3BF9-8992489618C1}"/>
                </a:ext>
              </a:extLst>
            </p:cNvPr>
            <p:cNvSpPr/>
            <p:nvPr/>
          </p:nvSpPr>
          <p:spPr>
            <a:xfrm>
              <a:off x="1548505" y="6034438"/>
              <a:ext cx="2062654" cy="2960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rPr>
                <a:t>Discover</a:t>
              </a:r>
            </a:p>
          </p:txBody>
        </p:sp>
        <p:sp>
          <p:nvSpPr>
            <p:cNvPr id="61" name="Oval 60">
              <a:extLst>
                <a:ext uri="{FF2B5EF4-FFF2-40B4-BE49-F238E27FC236}">
                  <a16:creationId xmlns:a16="http://schemas.microsoft.com/office/drawing/2014/main" id="{2532D33E-9876-FF11-68F5-05BC6C220647}"/>
                </a:ext>
              </a:extLst>
            </p:cNvPr>
            <p:cNvSpPr/>
            <p:nvPr/>
          </p:nvSpPr>
          <p:spPr>
            <a:xfrm>
              <a:off x="609600" y="3142727"/>
              <a:ext cx="880009" cy="880009"/>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TextBox 61">
              <a:extLst>
                <a:ext uri="{FF2B5EF4-FFF2-40B4-BE49-F238E27FC236}">
                  <a16:creationId xmlns:a16="http://schemas.microsoft.com/office/drawing/2014/main" id="{1DF2F917-AFE9-EAE4-81A2-B4667998609A}"/>
                </a:ext>
              </a:extLst>
            </p:cNvPr>
            <p:cNvSpPr txBox="1"/>
            <p:nvPr/>
          </p:nvSpPr>
          <p:spPr>
            <a:xfrm>
              <a:off x="664415" y="3513808"/>
              <a:ext cx="798295" cy="153888"/>
            </a:xfrm>
            <a:prstGeom prst="rect">
              <a:avLst/>
            </a:prstGeom>
            <a:noFill/>
          </p:spPr>
          <p:txBody>
            <a:bodyPr wrap="none" lIns="0" tIns="0" rIns="0" bIns="0" rtlCol="0">
              <a:spAutoFit/>
            </a:bodyPr>
            <a:lstStyle/>
            <a:p>
              <a:pPr algn="l"/>
              <a:r>
                <a:rPr lang="en-GB" sz="1000" b="1" dirty="0">
                  <a:solidFill>
                    <a:schemeClr val="tx2"/>
                  </a:solidFill>
                </a:rPr>
                <a:t>CHALLENGE</a:t>
              </a:r>
            </a:p>
          </p:txBody>
        </p:sp>
        <p:sp>
          <p:nvSpPr>
            <p:cNvPr id="63" name="Oval 62">
              <a:extLst>
                <a:ext uri="{FF2B5EF4-FFF2-40B4-BE49-F238E27FC236}">
                  <a16:creationId xmlns:a16="http://schemas.microsoft.com/office/drawing/2014/main" id="{223C5050-C53B-3FC2-3FE0-84820A491087}"/>
                </a:ext>
              </a:extLst>
            </p:cNvPr>
            <p:cNvSpPr/>
            <p:nvPr/>
          </p:nvSpPr>
          <p:spPr>
            <a:xfrm>
              <a:off x="10893174" y="3142728"/>
              <a:ext cx="880009" cy="880009"/>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highlight>
                  <a:srgbClr val="00FFFF"/>
                </a:highlight>
              </a:endParaRPr>
            </a:p>
          </p:txBody>
        </p:sp>
        <p:sp>
          <p:nvSpPr>
            <p:cNvPr id="64" name="TextBox 63">
              <a:extLst>
                <a:ext uri="{FF2B5EF4-FFF2-40B4-BE49-F238E27FC236}">
                  <a16:creationId xmlns:a16="http://schemas.microsoft.com/office/drawing/2014/main" id="{492D463B-0E23-91EA-57E7-BF9AB6D79749}"/>
                </a:ext>
              </a:extLst>
            </p:cNvPr>
            <p:cNvSpPr txBox="1"/>
            <p:nvPr/>
          </p:nvSpPr>
          <p:spPr>
            <a:xfrm>
              <a:off x="11005363" y="3513808"/>
              <a:ext cx="655629" cy="153888"/>
            </a:xfrm>
            <a:prstGeom prst="rect">
              <a:avLst/>
            </a:prstGeom>
            <a:noFill/>
          </p:spPr>
          <p:txBody>
            <a:bodyPr wrap="none" lIns="0" tIns="0" rIns="0" bIns="0" rtlCol="0">
              <a:spAutoFit/>
            </a:bodyPr>
            <a:lstStyle/>
            <a:p>
              <a:pPr algn="l"/>
              <a:r>
                <a:rPr lang="en-GB" sz="1000" b="1" dirty="0">
                  <a:solidFill>
                    <a:schemeClr val="bg2"/>
                  </a:solidFill>
                </a:rPr>
                <a:t>OUTCOME</a:t>
              </a:r>
            </a:p>
          </p:txBody>
        </p:sp>
        <p:sp>
          <p:nvSpPr>
            <p:cNvPr id="65" name="Triangle 64">
              <a:extLst>
                <a:ext uri="{FF2B5EF4-FFF2-40B4-BE49-F238E27FC236}">
                  <a16:creationId xmlns:a16="http://schemas.microsoft.com/office/drawing/2014/main" id="{4B6CDE6E-7EE5-002D-111E-7510650AB122}"/>
                </a:ext>
              </a:extLst>
            </p:cNvPr>
            <p:cNvSpPr/>
            <p:nvPr/>
          </p:nvSpPr>
          <p:spPr>
            <a:xfrm rot="16200000">
              <a:off x="525818" y="2559428"/>
              <a:ext cx="4162384" cy="2062652"/>
            </a:xfrm>
            <a:prstGeom prst="triangle">
              <a:avLst>
                <a:gd name="adj" fmla="val 50009"/>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riangle 65">
              <a:extLst>
                <a:ext uri="{FF2B5EF4-FFF2-40B4-BE49-F238E27FC236}">
                  <a16:creationId xmlns:a16="http://schemas.microsoft.com/office/drawing/2014/main" id="{16BA03E3-324D-DEB0-4F75-50BD1AA90BB2}"/>
                </a:ext>
              </a:extLst>
            </p:cNvPr>
            <p:cNvSpPr/>
            <p:nvPr/>
          </p:nvSpPr>
          <p:spPr>
            <a:xfrm rot="16200000">
              <a:off x="5618275" y="2582364"/>
              <a:ext cx="4162384" cy="2062652"/>
            </a:xfrm>
            <a:prstGeom prst="triangle">
              <a:avLst>
                <a:gd name="adj" fmla="val 50009"/>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8C0466F2-A0B7-50BE-D380-9360A4262AC9}"/>
                </a:ext>
              </a:extLst>
            </p:cNvPr>
            <p:cNvSpPr/>
            <p:nvPr/>
          </p:nvSpPr>
          <p:spPr>
            <a:xfrm rot="5400000">
              <a:off x="2641249" y="2570142"/>
              <a:ext cx="4162380" cy="2062650"/>
            </a:xfrm>
            <a:prstGeom prst="triangle">
              <a:avLst>
                <a:gd name="adj" fmla="val 50009"/>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riangle 67">
              <a:extLst>
                <a:ext uri="{FF2B5EF4-FFF2-40B4-BE49-F238E27FC236}">
                  <a16:creationId xmlns:a16="http://schemas.microsoft.com/office/drawing/2014/main" id="{2F32ECE2-B3A4-81CF-F236-317F3109A667}"/>
                </a:ext>
              </a:extLst>
            </p:cNvPr>
            <p:cNvSpPr/>
            <p:nvPr/>
          </p:nvSpPr>
          <p:spPr>
            <a:xfrm rot="5400000">
              <a:off x="7739016" y="2582363"/>
              <a:ext cx="4162380" cy="2062650"/>
            </a:xfrm>
            <a:prstGeom prst="triangle">
              <a:avLst>
                <a:gd name="adj" fmla="val 50009"/>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5603C441-6243-15B6-BA9C-8C59EFE6A349}"/>
                </a:ext>
              </a:extLst>
            </p:cNvPr>
            <p:cNvSpPr/>
            <p:nvPr/>
          </p:nvSpPr>
          <p:spPr>
            <a:xfrm>
              <a:off x="5779231" y="3150748"/>
              <a:ext cx="880009" cy="880009"/>
            </a:xfrm>
            <a:prstGeom prst="ellipse">
              <a:avLst/>
            </a:prstGeom>
            <a:solidFill>
              <a:srgbClr val="0FD6A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TextBox 69">
              <a:extLst>
                <a:ext uri="{FF2B5EF4-FFF2-40B4-BE49-F238E27FC236}">
                  <a16:creationId xmlns:a16="http://schemas.microsoft.com/office/drawing/2014/main" id="{33B672E1-6B80-AE5F-2FC1-18CD999873F2}"/>
                </a:ext>
              </a:extLst>
            </p:cNvPr>
            <p:cNvSpPr txBox="1"/>
            <p:nvPr/>
          </p:nvSpPr>
          <p:spPr>
            <a:xfrm>
              <a:off x="5859406" y="3429011"/>
              <a:ext cx="726161" cy="307777"/>
            </a:xfrm>
            <a:prstGeom prst="rect">
              <a:avLst/>
            </a:prstGeom>
            <a:noFill/>
          </p:spPr>
          <p:txBody>
            <a:bodyPr wrap="none" lIns="0" tIns="0" rIns="0" bIns="0" rtlCol="0">
              <a:spAutoFit/>
            </a:bodyPr>
            <a:lstStyle/>
            <a:p>
              <a:pPr algn="ctr"/>
              <a:r>
                <a:rPr lang="en-GB" sz="1000" b="1" dirty="0">
                  <a:solidFill>
                    <a:schemeClr val="tx2"/>
                  </a:solidFill>
                </a:rPr>
                <a:t>SPECIFIC</a:t>
              </a:r>
              <a:br>
                <a:rPr lang="en-GB" sz="1000" b="1" dirty="0">
                  <a:solidFill>
                    <a:schemeClr val="tx2"/>
                  </a:solidFill>
                </a:rPr>
              </a:br>
              <a:r>
                <a:rPr lang="en-GB" sz="1000" b="1" dirty="0">
                  <a:solidFill>
                    <a:schemeClr val="tx2"/>
                  </a:solidFill>
                </a:rPr>
                <a:t>PROBLEMS</a:t>
              </a:r>
            </a:p>
          </p:txBody>
        </p:sp>
        <p:sp>
          <p:nvSpPr>
            <p:cNvPr id="71" name="TextBox 70">
              <a:extLst>
                <a:ext uri="{FF2B5EF4-FFF2-40B4-BE49-F238E27FC236}">
                  <a16:creationId xmlns:a16="http://schemas.microsoft.com/office/drawing/2014/main" id="{BA5495E9-5903-4ABA-5438-212AE934C5A8}"/>
                </a:ext>
              </a:extLst>
            </p:cNvPr>
            <p:cNvSpPr txBox="1"/>
            <p:nvPr/>
          </p:nvSpPr>
          <p:spPr>
            <a:xfrm>
              <a:off x="2607010" y="2860345"/>
              <a:ext cx="884858" cy="461665"/>
            </a:xfrm>
            <a:prstGeom prst="rect">
              <a:avLst/>
            </a:prstGeom>
            <a:noFill/>
          </p:spPr>
          <p:txBody>
            <a:bodyPr wrap="none" lIns="0" tIns="0" rIns="0" bIns="0" rtlCol="0">
              <a:spAutoFit/>
            </a:bodyPr>
            <a:lstStyle/>
            <a:p>
              <a:pPr algn="r"/>
              <a:r>
                <a:rPr lang="en-GB" sz="1600" b="1" dirty="0">
                  <a:solidFill>
                    <a:schemeClr val="tx2"/>
                  </a:solidFill>
                </a:rPr>
                <a:t>Discover</a:t>
              </a:r>
            </a:p>
            <a:p>
              <a:pPr algn="r"/>
              <a:r>
                <a:rPr lang="en-GB" sz="1400" dirty="0">
                  <a:solidFill>
                    <a:schemeClr val="tx2"/>
                  </a:solidFill>
                </a:rPr>
                <a:t>(Research)</a:t>
              </a:r>
            </a:p>
          </p:txBody>
        </p:sp>
        <p:sp>
          <p:nvSpPr>
            <p:cNvPr id="72" name="TextBox 71">
              <a:extLst>
                <a:ext uri="{FF2B5EF4-FFF2-40B4-BE49-F238E27FC236}">
                  <a16:creationId xmlns:a16="http://schemas.microsoft.com/office/drawing/2014/main" id="{7376F289-CEF2-9C92-F030-B29DB06846FD}"/>
                </a:ext>
              </a:extLst>
            </p:cNvPr>
            <p:cNvSpPr txBox="1"/>
            <p:nvPr/>
          </p:nvSpPr>
          <p:spPr>
            <a:xfrm>
              <a:off x="3831971" y="2860344"/>
              <a:ext cx="896079" cy="461665"/>
            </a:xfrm>
            <a:prstGeom prst="rect">
              <a:avLst/>
            </a:prstGeom>
            <a:noFill/>
          </p:spPr>
          <p:txBody>
            <a:bodyPr wrap="none" lIns="0" tIns="0" rIns="0" bIns="0" rtlCol="0">
              <a:spAutoFit/>
            </a:bodyPr>
            <a:lstStyle/>
            <a:p>
              <a:r>
                <a:rPr lang="en-GB" sz="1600" b="1" dirty="0">
                  <a:solidFill>
                    <a:schemeClr val="tx2"/>
                  </a:solidFill>
                </a:rPr>
                <a:t>Define</a:t>
              </a:r>
            </a:p>
            <a:p>
              <a:r>
                <a:rPr lang="en-GB" sz="1400" dirty="0">
                  <a:solidFill>
                    <a:schemeClr val="tx2"/>
                  </a:solidFill>
                </a:rPr>
                <a:t>(Synthesis)</a:t>
              </a:r>
            </a:p>
          </p:txBody>
        </p:sp>
        <p:sp>
          <p:nvSpPr>
            <p:cNvPr id="73" name="TextBox 72">
              <a:extLst>
                <a:ext uri="{FF2B5EF4-FFF2-40B4-BE49-F238E27FC236}">
                  <a16:creationId xmlns:a16="http://schemas.microsoft.com/office/drawing/2014/main" id="{6DC16CCA-C902-C04D-3923-3A7F87008518}"/>
                </a:ext>
              </a:extLst>
            </p:cNvPr>
            <p:cNvSpPr txBox="1"/>
            <p:nvPr/>
          </p:nvSpPr>
          <p:spPr>
            <a:xfrm>
              <a:off x="7788692" y="2912241"/>
              <a:ext cx="796693" cy="461665"/>
            </a:xfrm>
            <a:prstGeom prst="rect">
              <a:avLst/>
            </a:prstGeom>
            <a:noFill/>
          </p:spPr>
          <p:txBody>
            <a:bodyPr wrap="none" lIns="0" tIns="0" rIns="0" bIns="0" rtlCol="0">
              <a:spAutoFit/>
            </a:bodyPr>
            <a:lstStyle/>
            <a:p>
              <a:pPr algn="r"/>
              <a:r>
                <a:rPr lang="en-GB" sz="1600" b="1" dirty="0">
                  <a:solidFill>
                    <a:schemeClr val="tx2"/>
                  </a:solidFill>
                </a:rPr>
                <a:t>Develop</a:t>
              </a:r>
            </a:p>
            <a:p>
              <a:pPr algn="r"/>
              <a:r>
                <a:rPr lang="en-GB" sz="1400" dirty="0">
                  <a:solidFill>
                    <a:schemeClr val="tx2"/>
                  </a:solidFill>
                </a:rPr>
                <a:t>(Ideation)</a:t>
              </a:r>
            </a:p>
          </p:txBody>
        </p:sp>
        <p:sp>
          <p:nvSpPr>
            <p:cNvPr id="74" name="TextBox 73">
              <a:extLst>
                <a:ext uri="{FF2B5EF4-FFF2-40B4-BE49-F238E27FC236}">
                  <a16:creationId xmlns:a16="http://schemas.microsoft.com/office/drawing/2014/main" id="{EB439988-8200-D7BB-4EF2-85631EFB6078}"/>
                </a:ext>
              </a:extLst>
            </p:cNvPr>
            <p:cNvSpPr txBox="1"/>
            <p:nvPr/>
          </p:nvSpPr>
          <p:spPr>
            <a:xfrm>
              <a:off x="8912444" y="2906770"/>
              <a:ext cx="1341714" cy="461665"/>
            </a:xfrm>
            <a:prstGeom prst="rect">
              <a:avLst/>
            </a:prstGeom>
            <a:noFill/>
          </p:spPr>
          <p:txBody>
            <a:bodyPr wrap="none" lIns="0" tIns="0" rIns="0" bIns="0" rtlCol="0">
              <a:spAutoFit/>
            </a:bodyPr>
            <a:lstStyle/>
            <a:p>
              <a:r>
                <a:rPr lang="en-GB" sz="1600" b="1" dirty="0">
                  <a:solidFill>
                    <a:schemeClr val="tx2"/>
                  </a:solidFill>
                </a:rPr>
                <a:t>Deliver</a:t>
              </a:r>
            </a:p>
            <a:p>
              <a:r>
                <a:rPr lang="en-GB" sz="1400" dirty="0">
                  <a:solidFill>
                    <a:schemeClr val="tx2"/>
                  </a:solidFill>
                </a:rPr>
                <a:t>(Implementation)</a:t>
              </a:r>
            </a:p>
          </p:txBody>
        </p:sp>
        <p:sp>
          <p:nvSpPr>
            <p:cNvPr id="75" name="TextBox 74">
              <a:extLst>
                <a:ext uri="{FF2B5EF4-FFF2-40B4-BE49-F238E27FC236}">
                  <a16:creationId xmlns:a16="http://schemas.microsoft.com/office/drawing/2014/main" id="{9B123752-ADCE-0A64-D885-4F4267ACF288}"/>
                </a:ext>
              </a:extLst>
            </p:cNvPr>
            <p:cNvSpPr txBox="1"/>
            <p:nvPr/>
          </p:nvSpPr>
          <p:spPr>
            <a:xfrm>
              <a:off x="2247028" y="3894967"/>
              <a:ext cx="1242309" cy="430887"/>
            </a:xfrm>
            <a:prstGeom prst="rect">
              <a:avLst/>
            </a:prstGeom>
            <a:noFill/>
          </p:spPr>
          <p:txBody>
            <a:bodyPr wrap="square" lIns="0" tIns="0" rIns="0" bIns="0" rtlCol="0">
              <a:spAutoFit/>
            </a:bodyPr>
            <a:lstStyle/>
            <a:p>
              <a:pPr algn="r"/>
              <a:r>
                <a:rPr lang="en-GB" sz="1400" dirty="0">
                  <a:solidFill>
                    <a:schemeClr val="tx2"/>
                  </a:solidFill>
                </a:rPr>
                <a:t>Insight into the problem</a:t>
              </a:r>
            </a:p>
          </p:txBody>
        </p:sp>
        <p:sp>
          <p:nvSpPr>
            <p:cNvPr id="76" name="TextBox 75">
              <a:extLst>
                <a:ext uri="{FF2B5EF4-FFF2-40B4-BE49-F238E27FC236}">
                  <a16:creationId xmlns:a16="http://schemas.microsoft.com/office/drawing/2014/main" id="{F128C092-09E6-5596-D508-213504596D83}"/>
                </a:ext>
              </a:extLst>
            </p:cNvPr>
            <p:cNvSpPr txBox="1"/>
            <p:nvPr/>
          </p:nvSpPr>
          <p:spPr>
            <a:xfrm>
              <a:off x="3827758" y="3896631"/>
              <a:ext cx="1242309" cy="430887"/>
            </a:xfrm>
            <a:prstGeom prst="rect">
              <a:avLst/>
            </a:prstGeom>
            <a:noFill/>
          </p:spPr>
          <p:txBody>
            <a:bodyPr wrap="square" lIns="0" tIns="0" rIns="0" bIns="0" rtlCol="0">
              <a:spAutoFit/>
            </a:bodyPr>
            <a:lstStyle/>
            <a:p>
              <a:r>
                <a:rPr lang="en-GB" sz="1400" dirty="0">
                  <a:solidFill>
                    <a:schemeClr val="tx2"/>
                  </a:solidFill>
                </a:rPr>
                <a:t>Specific </a:t>
              </a:r>
            </a:p>
            <a:p>
              <a:r>
                <a:rPr lang="en-GB" sz="1400" dirty="0">
                  <a:solidFill>
                    <a:schemeClr val="tx2"/>
                  </a:solidFill>
                </a:rPr>
                <a:t>focus area</a:t>
              </a:r>
            </a:p>
          </p:txBody>
        </p:sp>
        <p:sp>
          <p:nvSpPr>
            <p:cNvPr id="77" name="TextBox 76">
              <a:extLst>
                <a:ext uri="{FF2B5EF4-FFF2-40B4-BE49-F238E27FC236}">
                  <a16:creationId xmlns:a16="http://schemas.microsoft.com/office/drawing/2014/main" id="{3920F35C-4F77-28B6-6F5C-FB1DD2A1862A}"/>
                </a:ext>
              </a:extLst>
            </p:cNvPr>
            <p:cNvSpPr txBox="1"/>
            <p:nvPr/>
          </p:nvSpPr>
          <p:spPr>
            <a:xfrm>
              <a:off x="7032909" y="3907188"/>
              <a:ext cx="1552476" cy="430887"/>
            </a:xfrm>
            <a:prstGeom prst="rect">
              <a:avLst/>
            </a:prstGeom>
            <a:noFill/>
          </p:spPr>
          <p:txBody>
            <a:bodyPr wrap="square" lIns="0" tIns="0" rIns="0" bIns="0" rtlCol="0">
              <a:spAutoFit/>
            </a:bodyPr>
            <a:lstStyle/>
            <a:p>
              <a:pPr algn="r"/>
              <a:r>
                <a:rPr lang="en-GB" sz="1400" dirty="0">
                  <a:solidFill>
                    <a:schemeClr val="tx2"/>
                  </a:solidFill>
                </a:rPr>
                <a:t>Explore potential solutions</a:t>
              </a:r>
            </a:p>
          </p:txBody>
        </p:sp>
        <p:sp>
          <p:nvSpPr>
            <p:cNvPr id="78" name="TextBox 77">
              <a:extLst>
                <a:ext uri="{FF2B5EF4-FFF2-40B4-BE49-F238E27FC236}">
                  <a16:creationId xmlns:a16="http://schemas.microsoft.com/office/drawing/2014/main" id="{29790F75-507E-4171-61B7-384869DFAFED}"/>
                </a:ext>
              </a:extLst>
            </p:cNvPr>
            <p:cNvSpPr txBox="1"/>
            <p:nvPr/>
          </p:nvSpPr>
          <p:spPr>
            <a:xfrm>
              <a:off x="8912444" y="3907187"/>
              <a:ext cx="1242309" cy="646331"/>
            </a:xfrm>
            <a:prstGeom prst="rect">
              <a:avLst/>
            </a:prstGeom>
            <a:noFill/>
          </p:spPr>
          <p:txBody>
            <a:bodyPr wrap="square" lIns="0" tIns="0" rIns="0" bIns="0" rtlCol="0">
              <a:spAutoFit/>
            </a:bodyPr>
            <a:lstStyle/>
            <a:p>
              <a:r>
                <a:rPr lang="en-GB" sz="1400" dirty="0">
                  <a:solidFill>
                    <a:schemeClr val="tx2"/>
                  </a:solidFill>
                </a:rPr>
                <a:t>Choosing and building the solution</a:t>
              </a:r>
            </a:p>
          </p:txBody>
        </p:sp>
        <p:sp>
          <p:nvSpPr>
            <p:cNvPr id="79" name="TextBox 78">
              <a:extLst>
                <a:ext uri="{FF2B5EF4-FFF2-40B4-BE49-F238E27FC236}">
                  <a16:creationId xmlns:a16="http://schemas.microsoft.com/office/drawing/2014/main" id="{E2CCFEAD-070D-4774-D515-0A24F749CAC1}"/>
                </a:ext>
              </a:extLst>
            </p:cNvPr>
            <p:cNvSpPr txBox="1"/>
            <p:nvPr/>
          </p:nvSpPr>
          <p:spPr>
            <a:xfrm rot="2700000">
              <a:off x="1222518" y="4722704"/>
              <a:ext cx="2701935" cy="338554"/>
            </a:xfrm>
            <a:prstGeom prst="rect">
              <a:avLst/>
            </a:prstGeom>
            <a:noFill/>
          </p:spPr>
          <p:txBody>
            <a:bodyPr wrap="square" lIns="0" tIns="0" rIns="0" bIns="0" rtlCol="0">
              <a:spAutoFit/>
            </a:bodyPr>
            <a:lstStyle/>
            <a:p>
              <a:pPr algn="ctr"/>
              <a:r>
                <a:rPr lang="en-GB" sz="1100" dirty="0">
                  <a:solidFill>
                    <a:schemeClr val="tx2"/>
                  </a:solidFill>
                </a:rPr>
                <a:t>Diverging phase</a:t>
              </a:r>
            </a:p>
            <a:p>
              <a:pPr algn="ctr"/>
              <a:r>
                <a:rPr lang="en-GB" sz="1100" i="1" dirty="0">
                  <a:solidFill>
                    <a:schemeClr val="tx2"/>
                  </a:solidFill>
                </a:rPr>
                <a:t>(open exploration without limitations)</a:t>
              </a:r>
            </a:p>
          </p:txBody>
        </p:sp>
        <p:sp>
          <p:nvSpPr>
            <p:cNvPr id="80" name="TextBox 79">
              <a:extLst>
                <a:ext uri="{FF2B5EF4-FFF2-40B4-BE49-F238E27FC236}">
                  <a16:creationId xmlns:a16="http://schemas.microsoft.com/office/drawing/2014/main" id="{CDAF975B-0352-718C-441D-A6591E7231AC}"/>
                </a:ext>
              </a:extLst>
            </p:cNvPr>
            <p:cNvSpPr txBox="1"/>
            <p:nvPr/>
          </p:nvSpPr>
          <p:spPr>
            <a:xfrm rot="18900000">
              <a:off x="3563533" y="4632070"/>
              <a:ext cx="2701935" cy="338554"/>
            </a:xfrm>
            <a:prstGeom prst="rect">
              <a:avLst/>
            </a:prstGeom>
            <a:noFill/>
          </p:spPr>
          <p:txBody>
            <a:bodyPr wrap="square" lIns="0" tIns="0" rIns="0" bIns="0" rtlCol="0">
              <a:spAutoFit/>
            </a:bodyPr>
            <a:lstStyle/>
            <a:p>
              <a:pPr algn="ctr"/>
              <a:r>
                <a:rPr lang="en-GB" sz="1100" dirty="0">
                  <a:solidFill>
                    <a:schemeClr val="tx2"/>
                  </a:solidFill>
                </a:rPr>
                <a:t>Converging phase</a:t>
              </a:r>
            </a:p>
            <a:p>
              <a:pPr algn="ctr"/>
              <a:r>
                <a:rPr lang="en-GB" sz="1100" i="1" dirty="0">
                  <a:solidFill>
                    <a:schemeClr val="tx2"/>
                  </a:solidFill>
                </a:rPr>
                <a:t>(condense and narrow ideas down)</a:t>
              </a:r>
            </a:p>
          </p:txBody>
        </p:sp>
        <p:sp>
          <p:nvSpPr>
            <p:cNvPr id="81" name="TextBox 80">
              <a:extLst>
                <a:ext uri="{FF2B5EF4-FFF2-40B4-BE49-F238E27FC236}">
                  <a16:creationId xmlns:a16="http://schemas.microsoft.com/office/drawing/2014/main" id="{5FBB7635-BADF-0A9D-8838-7144F5E51056}"/>
                </a:ext>
              </a:extLst>
            </p:cNvPr>
            <p:cNvSpPr txBox="1"/>
            <p:nvPr/>
          </p:nvSpPr>
          <p:spPr>
            <a:xfrm>
              <a:off x="2444937" y="1284406"/>
              <a:ext cx="2406108" cy="215444"/>
            </a:xfrm>
            <a:prstGeom prst="rect">
              <a:avLst/>
            </a:prstGeom>
            <a:noFill/>
          </p:spPr>
          <p:txBody>
            <a:bodyPr wrap="none" lIns="0" tIns="0" rIns="0" bIns="0" rtlCol="0">
              <a:spAutoFit/>
            </a:bodyPr>
            <a:lstStyle/>
            <a:p>
              <a:pPr algn="l"/>
              <a:r>
                <a:rPr lang="en-GB" sz="1400" dirty="0">
                  <a:solidFill>
                    <a:schemeClr val="tx2"/>
                  </a:solidFill>
                </a:rPr>
                <a:t>Find the right problem to solve</a:t>
              </a:r>
            </a:p>
          </p:txBody>
        </p:sp>
        <p:sp>
          <p:nvSpPr>
            <p:cNvPr id="82" name="TextBox 81">
              <a:extLst>
                <a:ext uri="{FF2B5EF4-FFF2-40B4-BE49-F238E27FC236}">
                  <a16:creationId xmlns:a16="http://schemas.microsoft.com/office/drawing/2014/main" id="{5C61DA9D-58F6-E2A2-97C9-6D7FE5BA0F90}"/>
                </a:ext>
              </a:extLst>
            </p:cNvPr>
            <p:cNvSpPr txBox="1"/>
            <p:nvPr/>
          </p:nvSpPr>
          <p:spPr>
            <a:xfrm>
              <a:off x="7833541" y="1284406"/>
              <a:ext cx="1840247" cy="215444"/>
            </a:xfrm>
            <a:prstGeom prst="rect">
              <a:avLst/>
            </a:prstGeom>
            <a:noFill/>
          </p:spPr>
          <p:txBody>
            <a:bodyPr wrap="none" lIns="0" tIns="0" rIns="0" bIns="0" rtlCol="0">
              <a:spAutoFit/>
            </a:bodyPr>
            <a:lstStyle/>
            <a:p>
              <a:pPr algn="l"/>
              <a:r>
                <a:rPr lang="en-GB" sz="1400" dirty="0">
                  <a:solidFill>
                    <a:schemeClr val="tx2"/>
                  </a:solidFill>
                </a:rPr>
                <a:t>Solve the problem right</a:t>
              </a:r>
            </a:p>
          </p:txBody>
        </p:sp>
        <p:cxnSp>
          <p:nvCxnSpPr>
            <p:cNvPr id="83" name="Straight Connector 82">
              <a:extLst>
                <a:ext uri="{FF2B5EF4-FFF2-40B4-BE49-F238E27FC236}">
                  <a16:creationId xmlns:a16="http://schemas.microsoft.com/office/drawing/2014/main" id="{123B29AC-4B6E-98E9-76D7-1BF3D690DE37}"/>
                </a:ext>
              </a:extLst>
            </p:cNvPr>
            <p:cNvCxnSpPr/>
            <p:nvPr/>
          </p:nvCxnSpPr>
          <p:spPr>
            <a:xfrm flipV="1">
              <a:off x="1548504" y="1371600"/>
              <a:ext cx="0" cy="46628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93B39AB0-4CC3-3998-8F55-EB8F50AA2E56}"/>
                </a:ext>
              </a:extLst>
            </p:cNvPr>
            <p:cNvCxnSpPr/>
            <p:nvPr/>
          </p:nvCxnSpPr>
          <p:spPr>
            <a:xfrm flipV="1">
              <a:off x="5753764" y="1371600"/>
              <a:ext cx="0" cy="4662838"/>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Straight Connector 84">
              <a:extLst>
                <a:ext uri="{FF2B5EF4-FFF2-40B4-BE49-F238E27FC236}">
                  <a16:creationId xmlns:a16="http://schemas.microsoft.com/office/drawing/2014/main" id="{8A7DACF3-2FC0-0A50-00D0-4DB2D5F745FD}"/>
                </a:ext>
              </a:extLst>
            </p:cNvPr>
            <p:cNvCxnSpPr/>
            <p:nvPr/>
          </p:nvCxnSpPr>
          <p:spPr>
            <a:xfrm flipV="1">
              <a:off x="6670461" y="1365050"/>
              <a:ext cx="0" cy="466283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Straight Connector 85">
              <a:extLst>
                <a:ext uri="{FF2B5EF4-FFF2-40B4-BE49-F238E27FC236}">
                  <a16:creationId xmlns:a16="http://schemas.microsoft.com/office/drawing/2014/main" id="{98FDC97D-62AF-A0CF-99CA-61E814AF7480}"/>
                </a:ext>
              </a:extLst>
            </p:cNvPr>
            <p:cNvCxnSpPr/>
            <p:nvPr/>
          </p:nvCxnSpPr>
          <p:spPr>
            <a:xfrm flipV="1">
              <a:off x="10864303" y="1371600"/>
              <a:ext cx="0" cy="466283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B7E8262D-3952-DF71-8F5A-E81877CF39A9}"/>
                </a:ext>
              </a:extLst>
            </p:cNvPr>
            <p:cNvSpPr txBox="1"/>
            <p:nvPr/>
          </p:nvSpPr>
          <p:spPr>
            <a:xfrm rot="2700000">
              <a:off x="6304851" y="4722706"/>
              <a:ext cx="2701935" cy="338554"/>
            </a:xfrm>
            <a:prstGeom prst="rect">
              <a:avLst/>
            </a:prstGeom>
            <a:noFill/>
          </p:spPr>
          <p:txBody>
            <a:bodyPr wrap="square" lIns="0" tIns="0" rIns="0" bIns="0" rtlCol="0">
              <a:spAutoFit/>
            </a:bodyPr>
            <a:lstStyle/>
            <a:p>
              <a:pPr algn="ctr"/>
              <a:r>
                <a:rPr lang="en-GB" sz="1100" dirty="0">
                  <a:solidFill>
                    <a:schemeClr val="tx2"/>
                  </a:solidFill>
                </a:rPr>
                <a:t>Diverging phase</a:t>
              </a:r>
            </a:p>
            <a:p>
              <a:pPr algn="ctr"/>
              <a:r>
                <a:rPr lang="en-GB" sz="1100" i="1" dirty="0">
                  <a:solidFill>
                    <a:schemeClr val="tx2"/>
                  </a:solidFill>
                </a:rPr>
                <a:t>(open exploration without limitations)</a:t>
              </a:r>
            </a:p>
          </p:txBody>
        </p:sp>
        <p:sp>
          <p:nvSpPr>
            <p:cNvPr id="88" name="TextBox 87">
              <a:extLst>
                <a:ext uri="{FF2B5EF4-FFF2-40B4-BE49-F238E27FC236}">
                  <a16:creationId xmlns:a16="http://schemas.microsoft.com/office/drawing/2014/main" id="{D2EDB6AC-3785-5640-09A5-C10F182F9EA1}"/>
                </a:ext>
              </a:extLst>
            </p:cNvPr>
            <p:cNvSpPr txBox="1"/>
            <p:nvPr/>
          </p:nvSpPr>
          <p:spPr>
            <a:xfrm rot="18900000">
              <a:off x="8542099" y="4722705"/>
              <a:ext cx="2701935" cy="338554"/>
            </a:xfrm>
            <a:prstGeom prst="rect">
              <a:avLst/>
            </a:prstGeom>
            <a:noFill/>
          </p:spPr>
          <p:txBody>
            <a:bodyPr wrap="square" lIns="0" tIns="0" rIns="0" bIns="0" rtlCol="0">
              <a:spAutoFit/>
            </a:bodyPr>
            <a:lstStyle/>
            <a:p>
              <a:pPr algn="ctr"/>
              <a:r>
                <a:rPr lang="en-GB" sz="1100" dirty="0">
                  <a:solidFill>
                    <a:schemeClr val="tx2"/>
                  </a:solidFill>
                </a:rPr>
                <a:t>Converging phase</a:t>
              </a:r>
            </a:p>
            <a:p>
              <a:pPr algn="ctr"/>
              <a:r>
                <a:rPr lang="en-GB" sz="1100" i="1" dirty="0">
                  <a:solidFill>
                    <a:schemeClr val="tx2"/>
                  </a:solidFill>
                </a:rPr>
                <a:t>(condense and narrow ideas down)</a:t>
              </a:r>
            </a:p>
          </p:txBody>
        </p:sp>
        <p:sp>
          <p:nvSpPr>
            <p:cNvPr id="89" name="TextBox 88">
              <a:extLst>
                <a:ext uri="{FF2B5EF4-FFF2-40B4-BE49-F238E27FC236}">
                  <a16:creationId xmlns:a16="http://schemas.microsoft.com/office/drawing/2014/main" id="{6CBCDE9D-0855-A45C-15C9-7995FA5304BD}"/>
                </a:ext>
              </a:extLst>
            </p:cNvPr>
            <p:cNvSpPr txBox="1"/>
            <p:nvPr/>
          </p:nvSpPr>
          <p:spPr>
            <a:xfrm rot="18900000">
              <a:off x="1076366" y="2255519"/>
              <a:ext cx="2701935" cy="338554"/>
            </a:xfrm>
            <a:prstGeom prst="rect">
              <a:avLst/>
            </a:prstGeom>
            <a:noFill/>
          </p:spPr>
          <p:txBody>
            <a:bodyPr wrap="square" lIns="0" tIns="0" rIns="0" bIns="0" rtlCol="0">
              <a:spAutoFit/>
            </a:bodyPr>
            <a:lstStyle/>
            <a:p>
              <a:pPr algn="ctr"/>
              <a:r>
                <a:rPr lang="en-GB" sz="1100" dirty="0">
                  <a:solidFill>
                    <a:schemeClr val="tx2"/>
                  </a:solidFill>
                </a:rPr>
                <a:t>Diverging phase</a:t>
              </a:r>
            </a:p>
            <a:p>
              <a:pPr algn="ctr"/>
              <a:r>
                <a:rPr lang="en-GB" sz="1100" i="1" dirty="0">
                  <a:solidFill>
                    <a:schemeClr val="tx2"/>
                  </a:solidFill>
                </a:rPr>
                <a:t>(open exploration without limitations)</a:t>
              </a:r>
            </a:p>
          </p:txBody>
        </p:sp>
        <p:sp>
          <p:nvSpPr>
            <p:cNvPr id="90" name="TextBox 89">
              <a:extLst>
                <a:ext uri="{FF2B5EF4-FFF2-40B4-BE49-F238E27FC236}">
                  <a16:creationId xmlns:a16="http://schemas.microsoft.com/office/drawing/2014/main" id="{0AA868E8-102B-9BAA-F3FC-6CFCDD77E5D5}"/>
                </a:ext>
              </a:extLst>
            </p:cNvPr>
            <p:cNvSpPr txBox="1"/>
            <p:nvPr/>
          </p:nvSpPr>
          <p:spPr>
            <a:xfrm rot="2700000">
              <a:off x="3524739" y="2207748"/>
              <a:ext cx="2701935" cy="338554"/>
            </a:xfrm>
            <a:prstGeom prst="rect">
              <a:avLst/>
            </a:prstGeom>
            <a:noFill/>
          </p:spPr>
          <p:txBody>
            <a:bodyPr wrap="square" lIns="0" tIns="0" rIns="0" bIns="0" rtlCol="0">
              <a:spAutoFit/>
            </a:bodyPr>
            <a:lstStyle/>
            <a:p>
              <a:pPr algn="ctr"/>
              <a:r>
                <a:rPr lang="en-GB" sz="1100" dirty="0">
                  <a:solidFill>
                    <a:schemeClr val="tx2"/>
                  </a:solidFill>
                </a:rPr>
                <a:t>Converging phase</a:t>
              </a:r>
            </a:p>
            <a:p>
              <a:pPr algn="ctr"/>
              <a:r>
                <a:rPr lang="en-GB" sz="1100" i="1" dirty="0">
                  <a:solidFill>
                    <a:schemeClr val="tx2"/>
                  </a:solidFill>
                </a:rPr>
                <a:t>(condense and narrow ideas down)</a:t>
              </a:r>
            </a:p>
          </p:txBody>
        </p:sp>
        <p:sp>
          <p:nvSpPr>
            <p:cNvPr id="91" name="TextBox 90">
              <a:extLst>
                <a:ext uri="{FF2B5EF4-FFF2-40B4-BE49-F238E27FC236}">
                  <a16:creationId xmlns:a16="http://schemas.microsoft.com/office/drawing/2014/main" id="{07A16D2D-6F23-6B9D-E7E3-5159487E62E0}"/>
                </a:ext>
              </a:extLst>
            </p:cNvPr>
            <p:cNvSpPr txBox="1"/>
            <p:nvPr/>
          </p:nvSpPr>
          <p:spPr>
            <a:xfrm rot="18900000">
              <a:off x="6159683" y="2220631"/>
              <a:ext cx="2701935" cy="338554"/>
            </a:xfrm>
            <a:prstGeom prst="rect">
              <a:avLst/>
            </a:prstGeom>
            <a:noFill/>
          </p:spPr>
          <p:txBody>
            <a:bodyPr wrap="square" lIns="0" tIns="0" rIns="0" bIns="0" rtlCol="0">
              <a:spAutoFit/>
            </a:bodyPr>
            <a:lstStyle/>
            <a:p>
              <a:pPr algn="ctr"/>
              <a:r>
                <a:rPr lang="en-GB" sz="1100" dirty="0">
                  <a:solidFill>
                    <a:schemeClr val="tx2"/>
                  </a:solidFill>
                </a:rPr>
                <a:t>Diverging phase</a:t>
              </a:r>
            </a:p>
            <a:p>
              <a:pPr algn="ctr"/>
              <a:r>
                <a:rPr lang="en-GB" sz="1100" i="1" dirty="0">
                  <a:solidFill>
                    <a:schemeClr val="tx2"/>
                  </a:solidFill>
                </a:rPr>
                <a:t>(open exploration without limitations)</a:t>
              </a:r>
            </a:p>
          </p:txBody>
        </p:sp>
        <p:sp>
          <p:nvSpPr>
            <p:cNvPr id="92" name="TextBox 91">
              <a:extLst>
                <a:ext uri="{FF2B5EF4-FFF2-40B4-BE49-F238E27FC236}">
                  <a16:creationId xmlns:a16="http://schemas.microsoft.com/office/drawing/2014/main" id="{8A2AE565-715F-9D03-15F5-36E04B654009}"/>
                </a:ext>
              </a:extLst>
            </p:cNvPr>
            <p:cNvSpPr txBox="1"/>
            <p:nvPr/>
          </p:nvSpPr>
          <p:spPr>
            <a:xfrm rot="2700000">
              <a:off x="8625166" y="2181800"/>
              <a:ext cx="2701935" cy="338554"/>
            </a:xfrm>
            <a:prstGeom prst="rect">
              <a:avLst/>
            </a:prstGeom>
            <a:noFill/>
          </p:spPr>
          <p:txBody>
            <a:bodyPr wrap="square" lIns="0" tIns="0" rIns="0" bIns="0" rtlCol="0">
              <a:spAutoFit/>
            </a:bodyPr>
            <a:lstStyle/>
            <a:p>
              <a:pPr algn="ctr"/>
              <a:r>
                <a:rPr lang="en-GB" sz="1100" dirty="0">
                  <a:solidFill>
                    <a:schemeClr val="tx2"/>
                  </a:solidFill>
                </a:rPr>
                <a:t>Converging phase</a:t>
              </a:r>
            </a:p>
            <a:p>
              <a:pPr algn="ctr"/>
              <a:r>
                <a:rPr lang="en-GB" sz="1100" i="1" dirty="0">
                  <a:solidFill>
                    <a:schemeClr val="tx2"/>
                  </a:solidFill>
                </a:rPr>
                <a:t>(condense and narrow ideas down)</a:t>
              </a:r>
            </a:p>
          </p:txBody>
        </p:sp>
        <p:grpSp>
          <p:nvGrpSpPr>
            <p:cNvPr id="93" name="Group 92">
              <a:extLst>
                <a:ext uri="{FF2B5EF4-FFF2-40B4-BE49-F238E27FC236}">
                  <a16:creationId xmlns:a16="http://schemas.microsoft.com/office/drawing/2014/main" id="{9A004E2F-7639-6055-FA80-35021A4D0346}"/>
                </a:ext>
              </a:extLst>
            </p:cNvPr>
            <p:cNvGrpSpPr/>
            <p:nvPr/>
          </p:nvGrpSpPr>
          <p:grpSpPr>
            <a:xfrm>
              <a:off x="1590511" y="1715566"/>
              <a:ext cx="1825894" cy="1860798"/>
              <a:chOff x="1590511" y="1715566"/>
              <a:chExt cx="1825894" cy="1860798"/>
            </a:xfrm>
          </p:grpSpPr>
          <p:cxnSp>
            <p:nvCxnSpPr>
              <p:cNvPr id="129" name="Straight Arrow Connector 128">
                <a:extLst>
                  <a:ext uri="{FF2B5EF4-FFF2-40B4-BE49-F238E27FC236}">
                    <a16:creationId xmlns:a16="http://schemas.microsoft.com/office/drawing/2014/main" id="{8A0B7FA9-1412-F153-C359-E43BA4F278A3}"/>
                  </a:ext>
                </a:extLst>
              </p:cNvPr>
              <p:cNvCxnSpPr/>
              <p:nvPr/>
            </p:nvCxnSpPr>
            <p:spPr>
              <a:xfrm flipV="1">
                <a:off x="1590511" y="3191174"/>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48B055C-605C-922D-B619-2C57B15DAC4F}"/>
                  </a:ext>
                </a:extLst>
              </p:cNvPr>
              <p:cNvCxnSpPr/>
              <p:nvPr/>
            </p:nvCxnSpPr>
            <p:spPr>
              <a:xfrm flipV="1">
                <a:off x="2066576" y="2705986"/>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2E6AFFD-08CB-E54C-A4BF-54030E49CE42}"/>
                  </a:ext>
                </a:extLst>
              </p:cNvPr>
              <p:cNvCxnSpPr/>
              <p:nvPr/>
            </p:nvCxnSpPr>
            <p:spPr>
              <a:xfrm flipV="1">
                <a:off x="2588624" y="2180144"/>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9A6A34E-67F4-A632-A8CF-221C5973A0BB}"/>
                  </a:ext>
                </a:extLst>
              </p:cNvPr>
              <p:cNvCxnSpPr/>
              <p:nvPr/>
            </p:nvCxnSpPr>
            <p:spPr>
              <a:xfrm flipV="1">
                <a:off x="3044817" y="1715566"/>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F84F6E27-94C9-44C7-0ADC-38ACB35446F4}"/>
                </a:ext>
              </a:extLst>
            </p:cNvPr>
            <p:cNvGrpSpPr/>
            <p:nvPr/>
          </p:nvGrpSpPr>
          <p:grpSpPr>
            <a:xfrm>
              <a:off x="6809204" y="1612651"/>
              <a:ext cx="1825894" cy="1860798"/>
              <a:chOff x="6809204" y="1612651"/>
              <a:chExt cx="1825894" cy="1860798"/>
            </a:xfrm>
          </p:grpSpPr>
          <p:cxnSp>
            <p:nvCxnSpPr>
              <p:cNvPr id="125" name="Straight Arrow Connector 124">
                <a:extLst>
                  <a:ext uri="{FF2B5EF4-FFF2-40B4-BE49-F238E27FC236}">
                    <a16:creationId xmlns:a16="http://schemas.microsoft.com/office/drawing/2014/main" id="{058AAB25-3F18-7A2B-61BF-3F848FF8BCC7}"/>
                  </a:ext>
                </a:extLst>
              </p:cNvPr>
              <p:cNvCxnSpPr/>
              <p:nvPr/>
            </p:nvCxnSpPr>
            <p:spPr>
              <a:xfrm flipV="1">
                <a:off x="6809204" y="3088259"/>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A8AD3C7-4ECE-58D0-FB34-B48F841CA3E0}"/>
                  </a:ext>
                </a:extLst>
              </p:cNvPr>
              <p:cNvCxnSpPr/>
              <p:nvPr/>
            </p:nvCxnSpPr>
            <p:spPr>
              <a:xfrm flipV="1">
                <a:off x="7285269" y="2603071"/>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8CEA34B-9CDF-98EB-B3FF-BF8B630B893F}"/>
                  </a:ext>
                </a:extLst>
              </p:cNvPr>
              <p:cNvCxnSpPr/>
              <p:nvPr/>
            </p:nvCxnSpPr>
            <p:spPr>
              <a:xfrm flipV="1">
                <a:off x="7807317" y="2077229"/>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2444D91-90FD-FBB9-CB1D-AD32B8173E66}"/>
                  </a:ext>
                </a:extLst>
              </p:cNvPr>
              <p:cNvCxnSpPr/>
              <p:nvPr/>
            </p:nvCxnSpPr>
            <p:spPr>
              <a:xfrm flipV="1">
                <a:off x="8263510" y="1612651"/>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4000D7B-70D4-D227-BB15-99E8F3C17F62}"/>
                </a:ext>
              </a:extLst>
            </p:cNvPr>
            <p:cNvGrpSpPr/>
            <p:nvPr/>
          </p:nvGrpSpPr>
          <p:grpSpPr>
            <a:xfrm>
              <a:off x="6753144" y="3709173"/>
              <a:ext cx="1857747" cy="1864421"/>
              <a:chOff x="6753144" y="3709173"/>
              <a:chExt cx="1857747" cy="1864421"/>
            </a:xfrm>
          </p:grpSpPr>
          <p:cxnSp>
            <p:nvCxnSpPr>
              <p:cNvPr id="121" name="Straight Arrow Connector 120">
                <a:extLst>
                  <a:ext uri="{FF2B5EF4-FFF2-40B4-BE49-F238E27FC236}">
                    <a16:creationId xmlns:a16="http://schemas.microsoft.com/office/drawing/2014/main" id="{6B8FA384-36C9-AE0C-77F6-D53D294B540D}"/>
                  </a:ext>
                </a:extLst>
              </p:cNvPr>
              <p:cNvCxnSpPr/>
              <p:nvPr/>
            </p:nvCxnSpPr>
            <p:spPr>
              <a:xfrm rot="5400000" flipV="1">
                <a:off x="6759945" y="3702372"/>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6DBA911-0408-02BC-C02A-B0DC77D3E052}"/>
                  </a:ext>
                </a:extLst>
              </p:cNvPr>
              <p:cNvCxnSpPr>
                <a:cxnSpLocks/>
                <a:endCxn id="66" idx="1"/>
              </p:cNvCxnSpPr>
              <p:nvPr/>
            </p:nvCxnSpPr>
            <p:spPr>
              <a:xfrm>
                <a:off x="7261829" y="4204771"/>
                <a:ext cx="437638" cy="44932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53F87DA-13A0-4816-EE32-E6E6A3DFEE94}"/>
                  </a:ext>
                </a:extLst>
              </p:cNvPr>
              <p:cNvCxnSpPr>
                <a:cxnSpLocks/>
                <a:stCxn id="66" idx="1"/>
              </p:cNvCxnSpPr>
              <p:nvPr/>
            </p:nvCxnSpPr>
            <p:spPr>
              <a:xfrm>
                <a:off x="7699467" y="4654099"/>
                <a:ext cx="479438" cy="47976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E8970B1-D79E-8032-AB0B-48E38240291B}"/>
                  </a:ext>
                </a:extLst>
              </p:cNvPr>
              <p:cNvCxnSpPr>
                <a:cxnSpLocks/>
              </p:cNvCxnSpPr>
              <p:nvPr/>
            </p:nvCxnSpPr>
            <p:spPr>
              <a:xfrm>
                <a:off x="8263510" y="5217268"/>
                <a:ext cx="347381" cy="3563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8407A3DD-047D-F18A-2DD4-395863373861}"/>
                </a:ext>
              </a:extLst>
            </p:cNvPr>
            <p:cNvGrpSpPr/>
            <p:nvPr/>
          </p:nvGrpSpPr>
          <p:grpSpPr>
            <a:xfrm rot="5400000">
              <a:off x="1575582" y="3590480"/>
              <a:ext cx="1883817" cy="1883614"/>
              <a:chOff x="1532588" y="1715566"/>
              <a:chExt cx="1883817" cy="1883614"/>
            </a:xfrm>
          </p:grpSpPr>
          <p:cxnSp>
            <p:nvCxnSpPr>
              <p:cNvPr id="117" name="Straight Arrow Connector 116">
                <a:extLst>
                  <a:ext uri="{FF2B5EF4-FFF2-40B4-BE49-F238E27FC236}">
                    <a16:creationId xmlns:a16="http://schemas.microsoft.com/office/drawing/2014/main" id="{3130213D-3A58-4672-267B-856D60DB00FD}"/>
                  </a:ext>
                </a:extLst>
              </p:cNvPr>
              <p:cNvCxnSpPr>
                <a:cxnSpLocks/>
                <a:stCxn id="65" idx="0"/>
              </p:cNvCxnSpPr>
              <p:nvPr/>
            </p:nvCxnSpPr>
            <p:spPr>
              <a:xfrm rot="16200000">
                <a:off x="1532618" y="3164022"/>
                <a:ext cx="435128" cy="43518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DDF9A86-22C6-5957-3DA6-1808297FD7B4}"/>
                  </a:ext>
                </a:extLst>
              </p:cNvPr>
              <p:cNvCxnSpPr>
                <a:cxnSpLocks/>
              </p:cNvCxnSpPr>
              <p:nvPr/>
            </p:nvCxnSpPr>
            <p:spPr>
              <a:xfrm rot="16200000">
                <a:off x="2071207" y="2699620"/>
                <a:ext cx="360591" cy="37332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210A22B0-B2E4-3690-CC91-ABDF9879B8F6}"/>
                  </a:ext>
                </a:extLst>
              </p:cNvPr>
              <p:cNvCxnSpPr/>
              <p:nvPr/>
            </p:nvCxnSpPr>
            <p:spPr>
              <a:xfrm flipV="1">
                <a:off x="2588624" y="2180144"/>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FD5B974-C449-B334-7B6A-B2FFF9F35756}"/>
                  </a:ext>
                </a:extLst>
              </p:cNvPr>
              <p:cNvCxnSpPr/>
              <p:nvPr/>
            </p:nvCxnSpPr>
            <p:spPr>
              <a:xfrm flipV="1">
                <a:off x="3044817" y="1715566"/>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8577C04E-1B6E-924F-D428-0334C29A03BB}"/>
                </a:ext>
              </a:extLst>
            </p:cNvPr>
            <p:cNvGrpSpPr/>
            <p:nvPr/>
          </p:nvGrpSpPr>
          <p:grpSpPr>
            <a:xfrm rot="5400000">
              <a:off x="3820165" y="1660310"/>
              <a:ext cx="1843515" cy="1835411"/>
              <a:chOff x="1582775" y="1734578"/>
              <a:chExt cx="1843515" cy="1835411"/>
            </a:xfrm>
          </p:grpSpPr>
          <p:cxnSp>
            <p:nvCxnSpPr>
              <p:cNvPr id="113" name="Straight Arrow Connector 112">
                <a:extLst>
                  <a:ext uri="{FF2B5EF4-FFF2-40B4-BE49-F238E27FC236}">
                    <a16:creationId xmlns:a16="http://schemas.microsoft.com/office/drawing/2014/main" id="{661B21E2-5B13-C1B7-9B56-E12D830A0497}"/>
                  </a:ext>
                </a:extLst>
              </p:cNvPr>
              <p:cNvCxnSpPr>
                <a:cxnSpLocks/>
              </p:cNvCxnSpPr>
              <p:nvPr/>
            </p:nvCxnSpPr>
            <p:spPr>
              <a:xfrm rot="16200000">
                <a:off x="1583029" y="3190920"/>
                <a:ext cx="378815" cy="37932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39EC2B4-4FF9-0CA6-DE31-C623E6174321}"/>
                  </a:ext>
                </a:extLst>
              </p:cNvPr>
              <p:cNvCxnSpPr>
                <a:cxnSpLocks/>
                <a:endCxn id="67" idx="1"/>
              </p:cNvCxnSpPr>
              <p:nvPr/>
            </p:nvCxnSpPr>
            <p:spPr>
              <a:xfrm rot="16200000">
                <a:off x="2067372" y="2670971"/>
                <a:ext cx="419409" cy="4210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804A7C-E2B3-08BE-54D3-A5DB86F0A93A}"/>
                  </a:ext>
                </a:extLst>
              </p:cNvPr>
              <p:cNvCxnSpPr>
                <a:cxnSpLocks/>
              </p:cNvCxnSpPr>
              <p:nvPr/>
            </p:nvCxnSpPr>
            <p:spPr>
              <a:xfrm rot="16200000">
                <a:off x="2632093" y="2181573"/>
                <a:ext cx="354940" cy="35411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8D53E96-AA75-3C66-9678-20104A3A2936}"/>
                  </a:ext>
                </a:extLst>
              </p:cNvPr>
              <p:cNvCxnSpPr>
                <a:cxnSpLocks/>
              </p:cNvCxnSpPr>
              <p:nvPr/>
            </p:nvCxnSpPr>
            <p:spPr>
              <a:xfrm rot="16200000">
                <a:off x="3064049" y="1739773"/>
                <a:ext cx="367436" cy="35704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3B254202-1114-352C-8390-B21E3B5F8ECB}"/>
                </a:ext>
              </a:extLst>
            </p:cNvPr>
            <p:cNvGrpSpPr/>
            <p:nvPr/>
          </p:nvGrpSpPr>
          <p:grpSpPr>
            <a:xfrm>
              <a:off x="3810657" y="3726371"/>
              <a:ext cx="1816453" cy="1844324"/>
              <a:chOff x="1592752" y="1734578"/>
              <a:chExt cx="1816453" cy="1844324"/>
            </a:xfrm>
          </p:grpSpPr>
          <p:cxnSp>
            <p:nvCxnSpPr>
              <p:cNvPr id="109" name="Straight Arrow Connector 108">
                <a:extLst>
                  <a:ext uri="{FF2B5EF4-FFF2-40B4-BE49-F238E27FC236}">
                    <a16:creationId xmlns:a16="http://schemas.microsoft.com/office/drawing/2014/main" id="{3B9AC646-0059-5BF4-0712-4BB7CB298EE3}"/>
                  </a:ext>
                </a:extLst>
              </p:cNvPr>
              <p:cNvCxnSpPr>
                <a:cxnSpLocks/>
              </p:cNvCxnSpPr>
              <p:nvPr/>
            </p:nvCxnSpPr>
            <p:spPr>
              <a:xfrm flipV="1">
                <a:off x="1592752" y="3186632"/>
                <a:ext cx="376916" cy="3922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F7831E-3174-2A65-9342-A2460303D814}"/>
                  </a:ext>
                </a:extLst>
              </p:cNvPr>
              <p:cNvCxnSpPr>
                <a:cxnSpLocks/>
              </p:cNvCxnSpPr>
              <p:nvPr/>
            </p:nvCxnSpPr>
            <p:spPr>
              <a:xfrm rot="16200000">
                <a:off x="2067372" y="2670971"/>
                <a:ext cx="419409" cy="4210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E28B081-FFFF-9912-0EBE-5A1C30819AF8}"/>
                  </a:ext>
                </a:extLst>
              </p:cNvPr>
              <p:cNvCxnSpPr>
                <a:cxnSpLocks/>
              </p:cNvCxnSpPr>
              <p:nvPr/>
            </p:nvCxnSpPr>
            <p:spPr>
              <a:xfrm flipV="1">
                <a:off x="2595569" y="2176982"/>
                <a:ext cx="375218" cy="3769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6ACED96-F081-1DEB-C866-B4C06B613E5B}"/>
                  </a:ext>
                </a:extLst>
              </p:cNvPr>
              <p:cNvCxnSpPr>
                <a:cxnSpLocks/>
              </p:cNvCxnSpPr>
              <p:nvPr/>
            </p:nvCxnSpPr>
            <p:spPr>
              <a:xfrm flipV="1">
                <a:off x="3050134" y="1734578"/>
                <a:ext cx="359071" cy="35439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016538DD-DA80-7E75-4160-A771ECE1672D}"/>
                </a:ext>
              </a:extLst>
            </p:cNvPr>
            <p:cNvGrpSpPr/>
            <p:nvPr/>
          </p:nvGrpSpPr>
          <p:grpSpPr>
            <a:xfrm rot="5400000">
              <a:off x="8780738" y="1540641"/>
              <a:ext cx="1893555" cy="1877269"/>
              <a:chOff x="1506786" y="1774966"/>
              <a:chExt cx="1893555" cy="1877269"/>
            </a:xfrm>
          </p:grpSpPr>
          <p:cxnSp>
            <p:nvCxnSpPr>
              <p:cNvPr id="105" name="Straight Arrow Connector 104">
                <a:extLst>
                  <a:ext uri="{FF2B5EF4-FFF2-40B4-BE49-F238E27FC236}">
                    <a16:creationId xmlns:a16="http://schemas.microsoft.com/office/drawing/2014/main" id="{A486F5D1-FDFC-B4B3-141E-D29DD7A38C91}"/>
                  </a:ext>
                </a:extLst>
              </p:cNvPr>
              <p:cNvCxnSpPr>
                <a:cxnSpLocks/>
                <a:stCxn id="68" idx="2"/>
              </p:cNvCxnSpPr>
              <p:nvPr/>
            </p:nvCxnSpPr>
            <p:spPr>
              <a:xfrm rot="16200000">
                <a:off x="1511564" y="3191669"/>
                <a:ext cx="455788" cy="46534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D8C7E57-516F-EB5A-33B4-EB0EB854F9E8}"/>
                  </a:ext>
                </a:extLst>
              </p:cNvPr>
              <p:cNvCxnSpPr>
                <a:cxnSpLocks/>
              </p:cNvCxnSpPr>
              <p:nvPr/>
            </p:nvCxnSpPr>
            <p:spPr>
              <a:xfrm rot="16200000">
                <a:off x="2076537" y="2696136"/>
                <a:ext cx="397053" cy="40003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603E732-7BA2-BC95-D0BF-803E83F1B1FF}"/>
                  </a:ext>
                </a:extLst>
              </p:cNvPr>
              <p:cNvCxnSpPr>
                <a:cxnSpLocks/>
              </p:cNvCxnSpPr>
              <p:nvPr/>
            </p:nvCxnSpPr>
            <p:spPr>
              <a:xfrm rot="16200000">
                <a:off x="2632093" y="2181573"/>
                <a:ext cx="354940" cy="35411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4FB5D15-1A19-C26C-39EF-BCC724C71AF0}"/>
                  </a:ext>
                </a:extLst>
              </p:cNvPr>
              <p:cNvCxnSpPr>
                <a:cxnSpLocks/>
              </p:cNvCxnSpPr>
              <p:nvPr/>
            </p:nvCxnSpPr>
            <p:spPr>
              <a:xfrm rot="16200000">
                <a:off x="3071269" y="1772941"/>
                <a:ext cx="327048" cy="33109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810A18A4-F9B8-5766-1695-FCCE10FFAD09}"/>
                </a:ext>
              </a:extLst>
            </p:cNvPr>
            <p:cNvGrpSpPr/>
            <p:nvPr/>
          </p:nvGrpSpPr>
          <p:grpSpPr>
            <a:xfrm>
              <a:off x="8788881" y="3775170"/>
              <a:ext cx="1903489" cy="1919708"/>
              <a:chOff x="1475256" y="1786458"/>
              <a:chExt cx="1903489" cy="1919708"/>
            </a:xfrm>
          </p:grpSpPr>
          <p:cxnSp>
            <p:nvCxnSpPr>
              <p:cNvPr id="101" name="Straight Arrow Connector 100">
                <a:extLst>
                  <a:ext uri="{FF2B5EF4-FFF2-40B4-BE49-F238E27FC236}">
                    <a16:creationId xmlns:a16="http://schemas.microsoft.com/office/drawing/2014/main" id="{3C3B9645-3311-F82A-B304-45039B0B605A}"/>
                  </a:ext>
                </a:extLst>
              </p:cNvPr>
              <p:cNvCxnSpPr>
                <a:cxnSpLocks/>
                <a:stCxn id="68" idx="4"/>
              </p:cNvCxnSpPr>
              <p:nvPr/>
            </p:nvCxnSpPr>
            <p:spPr>
              <a:xfrm flipV="1">
                <a:off x="1475256" y="3196447"/>
                <a:ext cx="496874" cy="50971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B001F1-E868-A8B5-56F7-F47E765BDF04}"/>
                  </a:ext>
                </a:extLst>
              </p:cNvPr>
              <p:cNvCxnSpPr>
                <a:cxnSpLocks/>
              </p:cNvCxnSpPr>
              <p:nvPr/>
            </p:nvCxnSpPr>
            <p:spPr>
              <a:xfrm rot="16200000">
                <a:off x="2076537" y="2696136"/>
                <a:ext cx="397053" cy="40003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6F0C2B8-5EA0-A4CB-D924-00AA6A69A247}"/>
                  </a:ext>
                </a:extLst>
              </p:cNvPr>
              <p:cNvCxnSpPr>
                <a:cxnSpLocks/>
              </p:cNvCxnSpPr>
              <p:nvPr/>
            </p:nvCxnSpPr>
            <p:spPr>
              <a:xfrm rot="16200000">
                <a:off x="2632093" y="2181573"/>
                <a:ext cx="354940" cy="35411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1B69F71-0ECB-AE50-A4D8-7A5F480B4D67}"/>
                  </a:ext>
                </a:extLst>
              </p:cNvPr>
              <p:cNvCxnSpPr>
                <a:cxnSpLocks/>
              </p:cNvCxnSpPr>
              <p:nvPr/>
            </p:nvCxnSpPr>
            <p:spPr>
              <a:xfrm flipV="1">
                <a:off x="3069244" y="1786458"/>
                <a:ext cx="309501" cy="31555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33" name="TextBox 132">
            <a:extLst>
              <a:ext uri="{FF2B5EF4-FFF2-40B4-BE49-F238E27FC236}">
                <a16:creationId xmlns:a16="http://schemas.microsoft.com/office/drawing/2014/main" id="{6D7DDDF3-0C33-CAC9-58F2-1EEA3FF1AF58}"/>
              </a:ext>
            </a:extLst>
          </p:cNvPr>
          <p:cNvSpPr txBox="1"/>
          <p:nvPr userDrawn="1"/>
        </p:nvSpPr>
        <p:spPr>
          <a:xfrm>
            <a:off x="2791185" y="6383796"/>
            <a:ext cx="1713611" cy="184666"/>
          </a:xfrm>
          <a:prstGeom prst="rect">
            <a:avLst/>
          </a:prstGeom>
          <a:noFill/>
        </p:spPr>
        <p:txBody>
          <a:bodyPr wrap="none" lIns="0" tIns="0" rIns="0" bIns="0" rtlCol="0">
            <a:spAutoFit/>
          </a:bodyPr>
          <a:lstStyle/>
          <a:p>
            <a:pPr algn="l"/>
            <a:r>
              <a:rPr lang="en-GB" sz="1200" dirty="0">
                <a:solidFill>
                  <a:schemeClr val="tx2"/>
                </a:solidFill>
              </a:rPr>
              <a:t>Using discovery methods</a:t>
            </a:r>
          </a:p>
        </p:txBody>
      </p:sp>
      <p:sp>
        <p:nvSpPr>
          <p:cNvPr id="134" name="TextBox 133">
            <a:extLst>
              <a:ext uri="{FF2B5EF4-FFF2-40B4-BE49-F238E27FC236}">
                <a16:creationId xmlns:a16="http://schemas.microsoft.com/office/drawing/2014/main" id="{3B79C484-B57C-F649-CCCB-AB75F75C7DC1}"/>
              </a:ext>
            </a:extLst>
          </p:cNvPr>
          <p:cNvSpPr txBox="1"/>
          <p:nvPr userDrawn="1"/>
        </p:nvSpPr>
        <p:spPr>
          <a:xfrm>
            <a:off x="7303580" y="6391272"/>
            <a:ext cx="2896627" cy="184666"/>
          </a:xfrm>
          <a:prstGeom prst="rect">
            <a:avLst/>
          </a:prstGeom>
          <a:noFill/>
        </p:spPr>
        <p:txBody>
          <a:bodyPr wrap="none" lIns="0" tIns="0" rIns="0" bIns="0" rtlCol="0">
            <a:spAutoFit/>
          </a:bodyPr>
          <a:lstStyle/>
          <a:p>
            <a:pPr algn="l"/>
            <a:r>
              <a:rPr lang="en-GB" sz="1200" dirty="0">
                <a:solidFill>
                  <a:schemeClr val="tx2"/>
                </a:solidFill>
              </a:rPr>
              <a:t>Using design and implementation methods</a:t>
            </a:r>
          </a:p>
        </p:txBody>
      </p:sp>
    </p:spTree>
    <p:extLst>
      <p:ext uri="{BB962C8B-B14F-4D97-AF65-F5344CB8AC3E}">
        <p14:creationId xmlns:p14="http://schemas.microsoft.com/office/powerpoint/2010/main" val="412456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hasCustomPrompt="1"/>
          </p:nvPr>
        </p:nvSpPr>
        <p:spPr>
          <a:xfrm>
            <a:off x="2084834" y="2191701"/>
            <a:ext cx="2426206" cy="755904"/>
          </a:xfrm>
        </p:spPr>
        <p:txBody>
          <a:bodyPr/>
          <a:lstStyle>
            <a:lvl1pPr>
              <a:defRPr>
                <a:solidFill>
                  <a:schemeClr val="tx1"/>
                </a:solidFill>
              </a:defRPr>
            </a:lvl1pPr>
          </a:lstStyle>
          <a:p>
            <a:r>
              <a:rPr lang="en-US"/>
              <a:t>Contents</a:t>
            </a:r>
            <a:endParaRPr lang="en-GB"/>
          </a:p>
        </p:txBody>
      </p:sp>
      <p:sp>
        <p:nvSpPr>
          <p:cNvPr id="4" name="Footer Placeholder 3">
            <a:extLst>
              <a:ext uri="{FF2B5EF4-FFF2-40B4-BE49-F238E27FC236}">
                <a16:creationId xmlns:a16="http://schemas.microsoft.com/office/drawing/2014/main" id="{7BA98869-9DDA-4518-B2BE-CA2E8DE7FE6A}"/>
              </a:ext>
            </a:extLst>
          </p:cNvPr>
          <p:cNvSpPr>
            <a:spLocks noGrp="1"/>
          </p:cNvSpPr>
          <p:nvPr>
            <p:ph type="ftr" sz="quarter" idx="11"/>
          </p:nvPr>
        </p:nvSpPr>
        <p:spPr/>
        <p:txBody>
          <a:bodyPr/>
          <a:lstStyle>
            <a:lvl1pPr>
              <a:defRPr/>
            </a:lvl1pPr>
          </a:lstStyle>
          <a:p>
            <a:r>
              <a:rPr lang="en-GB"/>
              <a:t>Capita plc - commercial in confidence</a:t>
            </a:r>
          </a:p>
        </p:txBody>
      </p:sp>
      <p:sp>
        <p:nvSpPr>
          <p:cNvPr id="5" name="Slide Number Placeholder 4">
            <a:extLst>
              <a:ext uri="{FF2B5EF4-FFF2-40B4-BE49-F238E27FC236}">
                <a16:creationId xmlns:a16="http://schemas.microsoft.com/office/drawing/2014/main" id="{1656813F-2CCB-41BB-9916-55E9F4EE1B2E}"/>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6" name="Line 7">
            <a:extLst>
              <a:ext uri="{FF2B5EF4-FFF2-40B4-BE49-F238E27FC236}">
                <a16:creationId xmlns:a16="http://schemas.microsoft.com/office/drawing/2014/main" id="{AEF30FE4-C186-4846-BBFD-CED03DF54FC4}"/>
              </a:ext>
            </a:extLst>
          </p:cNvPr>
          <p:cNvSpPr>
            <a:spLocks noChangeShapeType="1"/>
          </p:cNvSpPr>
          <p:nvPr userDrawn="1"/>
        </p:nvSpPr>
        <p:spPr bwMode="auto">
          <a:xfrm>
            <a:off x="1835151" y="979488"/>
            <a:ext cx="0" cy="98280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12">
            <a:extLst>
              <a:ext uri="{FF2B5EF4-FFF2-40B4-BE49-F238E27FC236}">
                <a16:creationId xmlns:a16="http://schemas.microsoft.com/office/drawing/2014/main" id="{555B5A0D-080E-4D45-97D2-6A282372D8C9}"/>
              </a:ext>
            </a:extLst>
          </p:cNvPr>
          <p:cNvSpPr>
            <a:spLocks noChangeShapeType="1"/>
          </p:cNvSpPr>
          <p:nvPr userDrawn="1"/>
        </p:nvSpPr>
        <p:spPr bwMode="auto">
          <a:xfrm>
            <a:off x="4886326" y="979488"/>
            <a:ext cx="0" cy="9828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5">
            <a:extLst>
              <a:ext uri="{FF2B5EF4-FFF2-40B4-BE49-F238E27FC236}">
                <a16:creationId xmlns:a16="http://schemas.microsoft.com/office/drawing/2014/main" id="{7A930E41-C494-4DD7-9CFB-F8147A74F626}"/>
              </a:ext>
            </a:extLst>
          </p:cNvPr>
          <p:cNvSpPr>
            <a:spLocks noChangeShapeType="1"/>
          </p:cNvSpPr>
          <p:nvPr userDrawn="1"/>
        </p:nvSpPr>
        <p:spPr bwMode="auto">
          <a:xfrm>
            <a:off x="30543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6">
            <a:extLst>
              <a:ext uri="{FF2B5EF4-FFF2-40B4-BE49-F238E27FC236}">
                <a16:creationId xmlns:a16="http://schemas.microsoft.com/office/drawing/2014/main" id="{A958E1D6-017E-424B-90CC-46D5A74BBB17}"/>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7">
            <a:extLst>
              <a:ext uri="{FF2B5EF4-FFF2-40B4-BE49-F238E27FC236}">
                <a16:creationId xmlns:a16="http://schemas.microsoft.com/office/drawing/2014/main" id="{7B620A88-36B1-4AAC-AED7-061B6B07B172}"/>
              </a:ext>
            </a:extLst>
          </p:cNvPr>
          <p:cNvSpPr>
            <a:spLocks noChangeShapeType="1"/>
          </p:cNvSpPr>
          <p:nvPr userDrawn="1"/>
        </p:nvSpPr>
        <p:spPr bwMode="auto">
          <a:xfrm>
            <a:off x="1835151" y="979487"/>
            <a:ext cx="0" cy="1958975"/>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8">
            <a:extLst>
              <a:ext uri="{FF2B5EF4-FFF2-40B4-BE49-F238E27FC236}">
                <a16:creationId xmlns:a16="http://schemas.microsoft.com/office/drawing/2014/main" id="{8728AB04-F8AC-488F-95DB-73744C73E1AE}"/>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10">
            <a:extLst>
              <a:ext uri="{FF2B5EF4-FFF2-40B4-BE49-F238E27FC236}">
                <a16:creationId xmlns:a16="http://schemas.microsoft.com/office/drawing/2014/main" id="{94B05F06-479C-4F6B-8A94-75B46215C00F}"/>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11">
            <a:extLst>
              <a:ext uri="{FF2B5EF4-FFF2-40B4-BE49-F238E27FC236}">
                <a16:creationId xmlns:a16="http://schemas.microsoft.com/office/drawing/2014/main" id="{414FDE24-4C93-4748-BF45-885E4F675766}"/>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2">
            <a:extLst>
              <a:ext uri="{FF2B5EF4-FFF2-40B4-BE49-F238E27FC236}">
                <a16:creationId xmlns:a16="http://schemas.microsoft.com/office/drawing/2014/main" id="{A9F792B6-F057-4675-94D5-0FA860065845}"/>
              </a:ext>
            </a:extLst>
          </p:cNvPr>
          <p:cNvSpPr>
            <a:spLocks noChangeShapeType="1"/>
          </p:cNvSpPr>
          <p:nvPr userDrawn="1"/>
        </p:nvSpPr>
        <p:spPr bwMode="auto">
          <a:xfrm>
            <a:off x="4886326" y="979487"/>
            <a:ext cx="0" cy="4897437"/>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3">
            <a:extLst>
              <a:ext uri="{FF2B5EF4-FFF2-40B4-BE49-F238E27FC236}">
                <a16:creationId xmlns:a16="http://schemas.microsoft.com/office/drawing/2014/main" id="{CC695F64-C3AD-47C2-A2CE-592E426D89F6}"/>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4">
            <a:extLst>
              <a:ext uri="{FF2B5EF4-FFF2-40B4-BE49-F238E27FC236}">
                <a16:creationId xmlns:a16="http://schemas.microsoft.com/office/drawing/2014/main" id="{D41EB51A-7E14-457B-901A-5D10E45DF1A6}"/>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5">
            <a:extLst>
              <a:ext uri="{FF2B5EF4-FFF2-40B4-BE49-F238E27FC236}">
                <a16:creationId xmlns:a16="http://schemas.microsoft.com/office/drawing/2014/main" id="{765D9D87-196A-4D1D-9EB6-FAC9E440439C}"/>
              </a:ext>
            </a:extLst>
          </p:cNvPr>
          <p:cNvSpPr>
            <a:spLocks noChangeShapeType="1"/>
          </p:cNvSpPr>
          <p:nvPr userDrawn="1"/>
        </p:nvSpPr>
        <p:spPr bwMode="auto">
          <a:xfrm>
            <a:off x="6715126"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6">
            <a:extLst>
              <a:ext uri="{FF2B5EF4-FFF2-40B4-BE49-F238E27FC236}">
                <a16:creationId xmlns:a16="http://schemas.microsoft.com/office/drawing/2014/main" id="{FCE70231-3BA8-4D8D-8AC1-A82EB875BE7C}"/>
              </a:ext>
            </a:extLst>
          </p:cNvPr>
          <p:cNvSpPr>
            <a:spLocks noChangeShapeType="1"/>
          </p:cNvSpPr>
          <p:nvPr userDrawn="1"/>
        </p:nvSpPr>
        <p:spPr bwMode="auto">
          <a:xfrm>
            <a:off x="7326313"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8">
            <a:extLst>
              <a:ext uri="{FF2B5EF4-FFF2-40B4-BE49-F238E27FC236}">
                <a16:creationId xmlns:a16="http://schemas.microsoft.com/office/drawing/2014/main" id="{0ADCD58A-8FB6-49B1-90E5-92DD8B9A9CC9}"/>
              </a:ext>
            </a:extLst>
          </p:cNvPr>
          <p:cNvSpPr>
            <a:spLocks noChangeShapeType="1"/>
          </p:cNvSpPr>
          <p:nvPr userDrawn="1"/>
        </p:nvSpPr>
        <p:spPr bwMode="auto">
          <a:xfrm>
            <a:off x="85471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9">
            <a:extLst>
              <a:ext uri="{FF2B5EF4-FFF2-40B4-BE49-F238E27FC236}">
                <a16:creationId xmlns:a16="http://schemas.microsoft.com/office/drawing/2014/main" id="{2F858017-3763-4A4F-BDB7-AEF0D9D1E8D4}"/>
              </a:ext>
            </a:extLst>
          </p:cNvPr>
          <p:cNvSpPr>
            <a:spLocks noChangeShapeType="1"/>
          </p:cNvSpPr>
          <p:nvPr userDrawn="1"/>
        </p:nvSpPr>
        <p:spPr bwMode="auto">
          <a:xfrm>
            <a:off x="91567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21">
            <a:extLst>
              <a:ext uri="{FF2B5EF4-FFF2-40B4-BE49-F238E27FC236}">
                <a16:creationId xmlns:a16="http://schemas.microsoft.com/office/drawing/2014/main" id="{7E53014A-ED68-4881-802D-FBFFB0410805}"/>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2">
            <a:extLst>
              <a:ext uri="{FF2B5EF4-FFF2-40B4-BE49-F238E27FC236}">
                <a16:creationId xmlns:a16="http://schemas.microsoft.com/office/drawing/2014/main" id="{CAEC8049-44AF-4D3D-93B0-99AACB88C46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3">
            <a:extLst>
              <a:ext uri="{FF2B5EF4-FFF2-40B4-BE49-F238E27FC236}">
                <a16:creationId xmlns:a16="http://schemas.microsoft.com/office/drawing/2014/main" id="{EAD5A6F2-57E4-44FD-8C5D-290836D24569}"/>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Content Placeholder 2">
            <a:extLst>
              <a:ext uri="{FF2B5EF4-FFF2-40B4-BE49-F238E27FC236}">
                <a16:creationId xmlns:a16="http://schemas.microsoft.com/office/drawing/2014/main" id="{9799DA2F-37DD-413E-A227-9703332D8821}"/>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1"/>
                </a:solidFill>
              </a:defRPr>
            </a:lvl1pPr>
            <a:lvl2pPr>
              <a:spcBef>
                <a:spcPts val="900"/>
              </a:spcBef>
              <a:tabLst>
                <a:tab pos="6545263" algn="r"/>
              </a:tabLst>
              <a:defRPr sz="1800">
                <a:solidFill>
                  <a:schemeClr val="tx1"/>
                </a:solidFill>
              </a:defRPr>
            </a:lvl2pPr>
            <a:lvl3pPr>
              <a:spcBef>
                <a:spcPts val="900"/>
              </a:spcBef>
              <a:tabLst>
                <a:tab pos="6545263" algn="r"/>
              </a:tabLst>
              <a:defRPr sz="1600">
                <a:solidFill>
                  <a:schemeClr val="tx1"/>
                </a:solidFill>
              </a:defRPr>
            </a:lvl3pPr>
            <a:lvl4pPr>
              <a:tabLst>
                <a:tab pos="6545263" algn="r"/>
              </a:tabLst>
              <a:defRPr sz="1400">
                <a:solidFill>
                  <a:schemeClr val="tx1"/>
                </a:solidFill>
              </a:defRPr>
            </a:lvl4pPr>
            <a:lvl5pPr>
              <a:tabLst>
                <a:tab pos="6545263" algn="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4132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0-#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0-#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0-#ppt_w/2"/>
                                          </p:val>
                                        </p:tav>
                                        <p:tav tm="100000">
                                          <p:val>
                                            <p:strVal val="#ppt_x"/>
                                          </p:val>
                                        </p:tav>
                                      </p:tavLst>
                                    </p:anim>
                                    <p:anim calcmode="lin" valueType="num">
                                      <p:cBhvr additive="base">
                                        <p:cTn id="52" dur="500" fill="hold"/>
                                        <p:tgtEl>
                                          <p:spTgt spid="4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0-#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0-#ppt_w/2"/>
                                          </p:val>
                                        </p:tav>
                                        <p:tav tm="100000">
                                          <p:val>
                                            <p:strVal val="#ppt_x"/>
                                          </p:val>
                                        </p:tav>
                                      </p:tavLst>
                                    </p:anim>
                                    <p:anim calcmode="lin" valueType="num">
                                      <p:cBhvr additive="base">
                                        <p:cTn id="64" dur="500" fill="hold"/>
                                        <p:tgtEl>
                                          <p:spTgt spid="44"/>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0-#ppt_w/2"/>
                                          </p:val>
                                        </p:tav>
                                        <p:tav tm="100000">
                                          <p:val>
                                            <p:strVal val="#ppt_x"/>
                                          </p:val>
                                        </p:tav>
                                      </p:tavLst>
                                    </p:anim>
                                    <p:anim calcmode="lin" valueType="num">
                                      <p:cBhvr additive="base">
                                        <p:cTn id="76" dur="500" fill="hold"/>
                                        <p:tgtEl>
                                          <p:spTgt spid="4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up)">
                                      <p:cBhvr>
                                        <p:cTn id="90" dur="750"/>
                                        <p:tgtEl>
                                          <p:spTgt spid="3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49">
                                            <p:txEl>
                                              <p:pRg st="0" end="0"/>
                                            </p:txEl>
                                          </p:spTgt>
                                        </p:tgtEl>
                                        <p:attrNameLst>
                                          <p:attrName>style.visibility</p:attrName>
                                        </p:attrNameLst>
                                      </p:cBhvr>
                                      <p:to>
                                        <p:strVal val="visible"/>
                                      </p:to>
                                    </p:set>
                                    <p:animEffect transition="in" filter="fade">
                                      <p:cBhvr>
                                        <p:cTn id="93" dur="500"/>
                                        <p:tgtEl>
                                          <p:spTgt spid="4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49">
                                            <p:txEl>
                                              <p:pRg st="1" end="1"/>
                                            </p:txEl>
                                          </p:spTgt>
                                        </p:tgtEl>
                                        <p:attrNameLst>
                                          <p:attrName>style.visibility</p:attrName>
                                        </p:attrNameLst>
                                      </p:cBhvr>
                                      <p:to>
                                        <p:strVal val="visible"/>
                                      </p:to>
                                    </p:set>
                                    <p:animEffect transition="in" filter="fade">
                                      <p:cBhvr>
                                        <p:cTn id="96" dur="500"/>
                                        <p:tgtEl>
                                          <p:spTgt spid="49">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49">
                                            <p:txEl>
                                              <p:pRg st="2" end="2"/>
                                            </p:txEl>
                                          </p:spTgt>
                                        </p:tgtEl>
                                        <p:attrNameLst>
                                          <p:attrName>style.visibility</p:attrName>
                                        </p:attrNameLst>
                                      </p:cBhvr>
                                      <p:to>
                                        <p:strVal val="visible"/>
                                      </p:to>
                                    </p:set>
                                    <p:animEffect transition="in" filter="fade">
                                      <p:cBhvr>
                                        <p:cTn id="99" dur="500"/>
                                        <p:tgtEl>
                                          <p:spTgt spid="49">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49">
                                            <p:txEl>
                                              <p:pRg st="3" end="3"/>
                                            </p:txEl>
                                          </p:spTgt>
                                        </p:tgtEl>
                                        <p:attrNameLst>
                                          <p:attrName>style.visibility</p:attrName>
                                        </p:attrNameLst>
                                      </p:cBhvr>
                                      <p:to>
                                        <p:strVal val="visible"/>
                                      </p:to>
                                    </p:set>
                                    <p:animEffect transition="in" filter="fade">
                                      <p:cBhvr>
                                        <p:cTn id="102" dur="500"/>
                                        <p:tgtEl>
                                          <p:spTgt spid="49">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49">
                                            <p:txEl>
                                              <p:pRg st="4" end="4"/>
                                            </p:txEl>
                                          </p:spTgt>
                                        </p:tgtEl>
                                        <p:attrNameLst>
                                          <p:attrName>style.visibility</p:attrName>
                                        </p:attrNameLst>
                                      </p:cBhvr>
                                      <p:to>
                                        <p:strVal val="visible"/>
                                      </p:to>
                                    </p:set>
                                    <p:animEffect transition="in" filter="fade">
                                      <p:cBhvr>
                                        <p:cTn id="105" dur="500"/>
                                        <p:tgtEl>
                                          <p:spTgt spid="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uiExpand="1"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cyan">
    <p:bg>
      <p:bgRef idx="1001">
        <a:schemeClr val="bg2"/>
      </p:bgRef>
    </p:bg>
    <p:spTree>
      <p:nvGrpSpPr>
        <p:cNvPr id="1" name=""/>
        <p:cNvGrpSpPr/>
        <p:nvPr/>
      </p:nvGrpSpPr>
      <p:grpSpPr>
        <a:xfrm>
          <a:off x="0" y="0"/>
          <a:ext cx="0" cy="0"/>
          <a:chOff x="0" y="0"/>
          <a:chExt cx="0" cy="0"/>
        </a:xfrm>
      </p:grpSpPr>
      <p:sp>
        <p:nvSpPr>
          <p:cNvPr id="29" name="Line 7">
            <a:extLst>
              <a:ext uri="{FF2B5EF4-FFF2-40B4-BE49-F238E27FC236}">
                <a16:creationId xmlns:a16="http://schemas.microsoft.com/office/drawing/2014/main" id="{D599EBFD-2930-4CC8-8CB2-F081212FEB6D}"/>
              </a:ext>
            </a:extLst>
          </p:cNvPr>
          <p:cNvSpPr>
            <a:spLocks noChangeShapeType="1"/>
          </p:cNvSpPr>
          <p:nvPr userDrawn="1"/>
        </p:nvSpPr>
        <p:spPr bwMode="auto">
          <a:xfrm>
            <a:off x="1835151" y="979488"/>
            <a:ext cx="0" cy="98280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2">
            <a:extLst>
              <a:ext uri="{FF2B5EF4-FFF2-40B4-BE49-F238E27FC236}">
                <a16:creationId xmlns:a16="http://schemas.microsoft.com/office/drawing/2014/main" id="{F7ED8D74-2560-4B6E-BF3A-7579ECF0D844}"/>
              </a:ext>
            </a:extLst>
          </p:cNvPr>
          <p:cNvSpPr>
            <a:spLocks noChangeShapeType="1"/>
          </p:cNvSpPr>
          <p:nvPr userDrawn="1"/>
        </p:nvSpPr>
        <p:spPr bwMode="auto">
          <a:xfrm>
            <a:off x="4886326" y="979488"/>
            <a:ext cx="0" cy="98280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5">
            <a:extLst>
              <a:ext uri="{FF2B5EF4-FFF2-40B4-BE49-F238E27FC236}">
                <a16:creationId xmlns:a16="http://schemas.microsoft.com/office/drawing/2014/main" id="{E5E1019F-1074-40B7-A4D4-5D2F6A7E0FCA}"/>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6">
            <a:extLst>
              <a:ext uri="{FF2B5EF4-FFF2-40B4-BE49-F238E27FC236}">
                <a16:creationId xmlns:a16="http://schemas.microsoft.com/office/drawing/2014/main" id="{B9433759-B485-4302-8D60-2380369062C9}"/>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Line 7">
            <a:extLst>
              <a:ext uri="{FF2B5EF4-FFF2-40B4-BE49-F238E27FC236}">
                <a16:creationId xmlns:a16="http://schemas.microsoft.com/office/drawing/2014/main" id="{903265C8-F798-4F97-994A-1B6827C97A0A}"/>
              </a:ext>
            </a:extLst>
          </p:cNvPr>
          <p:cNvSpPr>
            <a:spLocks noChangeShapeType="1"/>
          </p:cNvSpPr>
          <p:nvPr userDrawn="1"/>
        </p:nvSpPr>
        <p:spPr bwMode="auto">
          <a:xfrm>
            <a:off x="1835151" y="979487"/>
            <a:ext cx="0" cy="1958975"/>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8">
            <a:extLst>
              <a:ext uri="{FF2B5EF4-FFF2-40B4-BE49-F238E27FC236}">
                <a16:creationId xmlns:a16="http://schemas.microsoft.com/office/drawing/2014/main" id="{F79C0A74-6804-4928-90AE-B209707669F8}"/>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9">
            <a:extLst>
              <a:ext uri="{FF2B5EF4-FFF2-40B4-BE49-F238E27FC236}">
                <a16:creationId xmlns:a16="http://schemas.microsoft.com/office/drawing/2014/main" id="{B28F886A-F215-4C43-8627-01D98A360680}"/>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0">
            <a:extLst>
              <a:ext uri="{FF2B5EF4-FFF2-40B4-BE49-F238E27FC236}">
                <a16:creationId xmlns:a16="http://schemas.microsoft.com/office/drawing/2014/main" id="{583FBD4A-F26A-4886-8A4D-E153F8746818}"/>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11">
            <a:extLst>
              <a:ext uri="{FF2B5EF4-FFF2-40B4-BE49-F238E27FC236}">
                <a16:creationId xmlns:a16="http://schemas.microsoft.com/office/drawing/2014/main" id="{53A82197-0EE0-4301-991D-4005A0487BEA}"/>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2">
            <a:extLst>
              <a:ext uri="{FF2B5EF4-FFF2-40B4-BE49-F238E27FC236}">
                <a16:creationId xmlns:a16="http://schemas.microsoft.com/office/drawing/2014/main" id="{78D63A90-4C7E-4203-8430-98A53950F74D}"/>
              </a:ext>
            </a:extLst>
          </p:cNvPr>
          <p:cNvSpPr>
            <a:spLocks noChangeShapeType="1"/>
          </p:cNvSpPr>
          <p:nvPr userDrawn="1"/>
        </p:nvSpPr>
        <p:spPr bwMode="auto">
          <a:xfrm>
            <a:off x="4886326" y="979487"/>
            <a:ext cx="0" cy="4897437"/>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13">
            <a:extLst>
              <a:ext uri="{FF2B5EF4-FFF2-40B4-BE49-F238E27FC236}">
                <a16:creationId xmlns:a16="http://schemas.microsoft.com/office/drawing/2014/main" id="{B097E7A8-1E1B-4FDE-A335-3A2C5CB3AE1F}"/>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14">
            <a:extLst>
              <a:ext uri="{FF2B5EF4-FFF2-40B4-BE49-F238E27FC236}">
                <a16:creationId xmlns:a16="http://schemas.microsoft.com/office/drawing/2014/main" id="{569AED38-CC9E-434C-AF77-78E2E553CBC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5">
            <a:extLst>
              <a:ext uri="{FF2B5EF4-FFF2-40B4-BE49-F238E27FC236}">
                <a16:creationId xmlns:a16="http://schemas.microsoft.com/office/drawing/2014/main" id="{377C3046-2A97-4117-9E39-AEC067F430C9}"/>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6">
            <a:extLst>
              <a:ext uri="{FF2B5EF4-FFF2-40B4-BE49-F238E27FC236}">
                <a16:creationId xmlns:a16="http://schemas.microsoft.com/office/drawing/2014/main" id="{6DD48243-19F6-4532-ADB6-5B9BCF7F977F}"/>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7">
            <a:extLst>
              <a:ext uri="{FF2B5EF4-FFF2-40B4-BE49-F238E27FC236}">
                <a16:creationId xmlns:a16="http://schemas.microsoft.com/office/drawing/2014/main" id="{E7242408-069E-4316-9345-08953718EC4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8">
            <a:extLst>
              <a:ext uri="{FF2B5EF4-FFF2-40B4-BE49-F238E27FC236}">
                <a16:creationId xmlns:a16="http://schemas.microsoft.com/office/drawing/2014/main" id="{BAB9E7CA-A8AF-402A-B2DD-44C24C33946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9">
            <a:extLst>
              <a:ext uri="{FF2B5EF4-FFF2-40B4-BE49-F238E27FC236}">
                <a16:creationId xmlns:a16="http://schemas.microsoft.com/office/drawing/2014/main" id="{77938407-0A34-47F3-A799-80F2821D0A30}"/>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20">
            <a:extLst>
              <a:ext uri="{FF2B5EF4-FFF2-40B4-BE49-F238E27FC236}">
                <a16:creationId xmlns:a16="http://schemas.microsoft.com/office/drawing/2014/main" id="{046D8A14-A78E-40CD-BE02-C4F47F6059A6}"/>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1">
            <a:extLst>
              <a:ext uri="{FF2B5EF4-FFF2-40B4-BE49-F238E27FC236}">
                <a16:creationId xmlns:a16="http://schemas.microsoft.com/office/drawing/2014/main" id="{710E738A-2562-4B2A-89BC-3C1B562DA4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22">
            <a:extLst>
              <a:ext uri="{FF2B5EF4-FFF2-40B4-BE49-F238E27FC236}">
                <a16:creationId xmlns:a16="http://schemas.microsoft.com/office/drawing/2014/main" id="{8444DA12-6B7A-44B8-9061-158CC04C0475}"/>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Line 23">
            <a:extLst>
              <a:ext uri="{FF2B5EF4-FFF2-40B4-BE49-F238E27FC236}">
                <a16:creationId xmlns:a16="http://schemas.microsoft.com/office/drawing/2014/main" id="{E327D672-13F4-49B9-9B0E-4FFB136B54BC}"/>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5EA1D269-05EF-4222-9DC6-497DBFB5556F}"/>
              </a:ext>
            </a:extLst>
          </p:cNvPr>
          <p:cNvSpPr>
            <a:spLocks noGrp="1"/>
          </p:cNvSpPr>
          <p:nvPr>
            <p:ph type="ftr" sz="quarter" idx="11"/>
          </p:nvPr>
        </p:nvSpPr>
        <p:spPr/>
        <p:txBody>
          <a:bodyPr/>
          <a:lstStyle>
            <a:lvl1pPr>
              <a:defRPr/>
            </a:lvl1pPr>
          </a:lstStyle>
          <a:p>
            <a:r>
              <a:rPr lang="en-GB"/>
              <a:t>Capita plc - commercial in confidence</a:t>
            </a:r>
          </a:p>
        </p:txBody>
      </p:sp>
      <p:sp>
        <p:nvSpPr>
          <p:cNvPr id="6" name="Slide Number Placeholder 5">
            <a:extLst>
              <a:ext uri="{FF2B5EF4-FFF2-40B4-BE49-F238E27FC236}">
                <a16:creationId xmlns:a16="http://schemas.microsoft.com/office/drawing/2014/main" id="{ADB9766B-C801-4373-9147-53048A93EC6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4B42821B-EC6A-4CAC-AE2E-4485C5FE0E68}"/>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Tree>
    <p:extLst>
      <p:ext uri="{BB962C8B-B14F-4D97-AF65-F5344CB8AC3E}">
        <p14:creationId xmlns:p14="http://schemas.microsoft.com/office/powerpoint/2010/main" val="7676740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750"/>
                                        <p:tgtEl>
                                          <p:spTgt spid="14"/>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fade">
                                      <p:cBhvr>
                                        <p:cTn id="90" dur="500"/>
                                        <p:tgtEl>
                                          <p:spTgt spid="3">
                                            <p:txEl>
                                              <p:pRg st="0" end="0"/>
                                            </p:txEl>
                                          </p:spTgt>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3">
                                            <p:txEl>
                                              <p:pRg st="1" end="1"/>
                                            </p:txEl>
                                          </p:spTgt>
                                        </p:tgtEl>
                                        <p:attrNameLst>
                                          <p:attrName>style.visibility</p:attrName>
                                        </p:attrNameLst>
                                      </p:cBhvr>
                                      <p:to>
                                        <p:strVal val="visible"/>
                                      </p:to>
                                    </p:set>
                                    <p:animEffect transition="in" filter="fade">
                                      <p:cBhvr>
                                        <p:cTn id="93" dur="500"/>
                                        <p:tgtEl>
                                          <p:spTgt spid="3">
                                            <p:txEl>
                                              <p:pRg st="1" end="1"/>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500"/>
                                        <p:tgtEl>
                                          <p:spTgt spid="3">
                                            <p:txEl>
                                              <p:pRg st="2" end="2"/>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3">
                                            <p:txEl>
                                              <p:pRg st="3" end="3"/>
                                            </p:txEl>
                                          </p:spTgt>
                                        </p:tgtEl>
                                        <p:attrNameLst>
                                          <p:attrName>style.visibility</p:attrName>
                                        </p:attrNameLst>
                                      </p:cBhvr>
                                      <p:to>
                                        <p:strVal val="visible"/>
                                      </p:to>
                                    </p:set>
                                    <p:animEffect transition="in" filter="fade">
                                      <p:cBhvr>
                                        <p:cTn id="99" dur="500"/>
                                        <p:tgtEl>
                                          <p:spTgt spid="3">
                                            <p:txEl>
                                              <p:pRg st="3" end="3"/>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fade">
                                      <p:cBhvr>
                                        <p:cTn id="10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 grpId="0" uiExpand="1"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0" name="Grid" hidden="1">
            <a:extLst>
              <a:ext uri="{FF2B5EF4-FFF2-40B4-BE49-F238E27FC236}">
                <a16:creationId xmlns:a16="http://schemas.microsoft.com/office/drawing/2014/main" id="{F91B3BBA-4691-431D-9C8B-99091B049A48}"/>
              </a:ext>
            </a:extLst>
          </p:cNvPr>
          <p:cNvGrpSpPr/>
          <p:nvPr userDrawn="1"/>
        </p:nvGrpSpPr>
        <p:grpSpPr>
          <a:xfrm>
            <a:off x="-1" y="-148430"/>
            <a:ext cx="12283795" cy="7006431"/>
            <a:chOff x="-1" y="-148430"/>
            <a:chExt cx="12283795" cy="7006431"/>
          </a:xfrm>
        </p:grpSpPr>
        <p:grpSp>
          <p:nvGrpSpPr>
            <p:cNvPr id="45" name="Group 44">
              <a:extLst>
                <a:ext uri="{FF2B5EF4-FFF2-40B4-BE49-F238E27FC236}">
                  <a16:creationId xmlns:a16="http://schemas.microsoft.com/office/drawing/2014/main" id="{221809CE-45BD-40B0-8472-F85E1D724B15}"/>
                </a:ext>
              </a:extLst>
            </p:cNvPr>
            <p:cNvGrpSpPr/>
            <p:nvPr userDrawn="1"/>
          </p:nvGrpSpPr>
          <p:grpSpPr>
            <a:xfrm>
              <a:off x="-1" y="-148430"/>
              <a:ext cx="12191999" cy="18000"/>
              <a:chOff x="354969" y="-148430"/>
              <a:chExt cx="11837031" cy="82551"/>
            </a:xfrm>
          </p:grpSpPr>
          <p:grpSp>
            <p:nvGrpSpPr>
              <p:cNvPr id="14" name="Group 13">
                <a:extLst>
                  <a:ext uri="{FF2B5EF4-FFF2-40B4-BE49-F238E27FC236}">
                    <a16:creationId xmlns:a16="http://schemas.microsoft.com/office/drawing/2014/main" id="{05CA96C9-9B4E-4B5B-A277-CA49973B6225}"/>
                  </a:ext>
                </a:extLst>
              </p:cNvPr>
              <p:cNvGrpSpPr/>
              <p:nvPr userDrawn="1"/>
            </p:nvGrpSpPr>
            <p:grpSpPr>
              <a:xfrm>
                <a:off x="10415586" y="-148430"/>
                <a:ext cx="1776414" cy="82551"/>
                <a:chOff x="10044000" y="-148430"/>
                <a:chExt cx="1776414" cy="82551"/>
              </a:xfrm>
            </p:grpSpPr>
            <p:sp>
              <p:nvSpPr>
                <p:cNvPr id="10" name="Rectangle 9">
                  <a:extLst>
                    <a:ext uri="{FF2B5EF4-FFF2-40B4-BE49-F238E27FC236}">
                      <a16:creationId xmlns:a16="http://schemas.microsoft.com/office/drawing/2014/main" id="{50F72AC4-C1AF-4CE9-A444-D25887E0A6AD}"/>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D10176F0-24D6-4B9A-B0FD-CD0DBE2D504C}"/>
                    </a:ext>
                  </a:extLst>
                </p:cNvPr>
                <p:cNvGrpSpPr/>
                <p:nvPr userDrawn="1"/>
              </p:nvGrpSpPr>
              <p:grpSpPr>
                <a:xfrm>
                  <a:off x="10636138" y="-148430"/>
                  <a:ext cx="1184276" cy="82551"/>
                  <a:chOff x="10636138" y="-148430"/>
                  <a:chExt cx="1184276" cy="82551"/>
                </a:xfrm>
              </p:grpSpPr>
              <p:sp>
                <p:nvSpPr>
                  <p:cNvPr id="9" name="Rectangle 8">
                    <a:extLst>
                      <a:ext uri="{FF2B5EF4-FFF2-40B4-BE49-F238E27FC236}">
                        <a16:creationId xmlns:a16="http://schemas.microsoft.com/office/drawing/2014/main" id="{63C483CB-9C0E-4E16-A1FE-793C6B30E609}"/>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A0D84CC-37CA-4112-B8B3-4C38B313481C}"/>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5" name="Group 14">
                <a:extLst>
                  <a:ext uri="{FF2B5EF4-FFF2-40B4-BE49-F238E27FC236}">
                    <a16:creationId xmlns:a16="http://schemas.microsoft.com/office/drawing/2014/main" id="{3728E022-1E4C-4D89-8223-2C6E8DF748A6}"/>
                  </a:ext>
                </a:extLst>
              </p:cNvPr>
              <p:cNvGrpSpPr/>
              <p:nvPr userDrawn="1"/>
            </p:nvGrpSpPr>
            <p:grpSpPr>
              <a:xfrm>
                <a:off x="8639172" y="-148430"/>
                <a:ext cx="1776414" cy="82551"/>
                <a:chOff x="10044000" y="-148430"/>
                <a:chExt cx="1776414" cy="82551"/>
              </a:xfrm>
              <a:solidFill>
                <a:schemeClr val="tx2"/>
              </a:solidFill>
            </p:grpSpPr>
            <p:sp>
              <p:nvSpPr>
                <p:cNvPr id="16" name="Rectangle 15">
                  <a:extLst>
                    <a:ext uri="{FF2B5EF4-FFF2-40B4-BE49-F238E27FC236}">
                      <a16:creationId xmlns:a16="http://schemas.microsoft.com/office/drawing/2014/main" id="{2D61436C-4EA9-4D32-AB79-846AA5B2189A}"/>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00491CF1-3F79-46B6-822C-56D84E04E8C5}"/>
                    </a:ext>
                  </a:extLst>
                </p:cNvPr>
                <p:cNvGrpSpPr/>
                <p:nvPr userDrawn="1"/>
              </p:nvGrpSpPr>
              <p:grpSpPr>
                <a:xfrm>
                  <a:off x="10636138" y="-148430"/>
                  <a:ext cx="1184276" cy="82551"/>
                  <a:chOff x="10636138" y="-148430"/>
                  <a:chExt cx="1184276" cy="82551"/>
                </a:xfrm>
                <a:grpFill/>
              </p:grpSpPr>
              <p:sp>
                <p:nvSpPr>
                  <p:cNvPr id="18" name="Rectangle 17">
                    <a:extLst>
                      <a:ext uri="{FF2B5EF4-FFF2-40B4-BE49-F238E27FC236}">
                        <a16:creationId xmlns:a16="http://schemas.microsoft.com/office/drawing/2014/main" id="{1C1020E8-815D-4374-9820-8D18C67418ED}"/>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89C98FB-9461-48C1-8038-E0AED95903AA}"/>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a:extLst>
                  <a:ext uri="{FF2B5EF4-FFF2-40B4-BE49-F238E27FC236}">
                    <a16:creationId xmlns:a16="http://schemas.microsoft.com/office/drawing/2014/main" id="{E131B212-7F9D-4BED-B591-71A1D382CBC7}"/>
                  </a:ext>
                </a:extLst>
              </p:cNvPr>
              <p:cNvGrpSpPr/>
              <p:nvPr userDrawn="1"/>
            </p:nvGrpSpPr>
            <p:grpSpPr>
              <a:xfrm>
                <a:off x="6862758" y="-148430"/>
                <a:ext cx="1776414" cy="82551"/>
                <a:chOff x="10044000" y="-148430"/>
                <a:chExt cx="1776414" cy="82551"/>
              </a:xfrm>
            </p:grpSpPr>
            <p:sp>
              <p:nvSpPr>
                <p:cNvPr id="21" name="Rectangle 20">
                  <a:extLst>
                    <a:ext uri="{FF2B5EF4-FFF2-40B4-BE49-F238E27FC236}">
                      <a16:creationId xmlns:a16="http://schemas.microsoft.com/office/drawing/2014/main" id="{C03B4739-5C84-46FE-85D3-0F2DD8A25634}"/>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AE264B2A-DB1F-47B9-A919-E26837A43EB8}"/>
                    </a:ext>
                  </a:extLst>
                </p:cNvPr>
                <p:cNvGrpSpPr/>
                <p:nvPr userDrawn="1"/>
              </p:nvGrpSpPr>
              <p:grpSpPr>
                <a:xfrm>
                  <a:off x="10636138" y="-148430"/>
                  <a:ext cx="1184276" cy="82551"/>
                  <a:chOff x="10636138" y="-148430"/>
                  <a:chExt cx="1184276" cy="82551"/>
                </a:xfrm>
              </p:grpSpPr>
              <p:sp>
                <p:nvSpPr>
                  <p:cNvPr id="23" name="Rectangle 22">
                    <a:extLst>
                      <a:ext uri="{FF2B5EF4-FFF2-40B4-BE49-F238E27FC236}">
                        <a16:creationId xmlns:a16="http://schemas.microsoft.com/office/drawing/2014/main" id="{0FA859F0-08D7-41E9-A6C2-0F80A1600B8C}"/>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8BFDC01-5264-4DA6-9C53-72EF8017501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5" name="Group 24">
                <a:extLst>
                  <a:ext uri="{FF2B5EF4-FFF2-40B4-BE49-F238E27FC236}">
                    <a16:creationId xmlns:a16="http://schemas.microsoft.com/office/drawing/2014/main" id="{96AF5EE0-9C62-4749-9E92-90D1109BF7CC}"/>
                  </a:ext>
                </a:extLst>
              </p:cNvPr>
              <p:cNvGrpSpPr/>
              <p:nvPr userDrawn="1"/>
            </p:nvGrpSpPr>
            <p:grpSpPr>
              <a:xfrm>
                <a:off x="5086344" y="-148430"/>
                <a:ext cx="1776414" cy="82551"/>
                <a:chOff x="10044000" y="-148430"/>
                <a:chExt cx="1776414" cy="82551"/>
              </a:xfrm>
              <a:solidFill>
                <a:schemeClr val="tx2"/>
              </a:solidFill>
            </p:grpSpPr>
            <p:sp>
              <p:nvSpPr>
                <p:cNvPr id="26" name="Rectangle 25">
                  <a:extLst>
                    <a:ext uri="{FF2B5EF4-FFF2-40B4-BE49-F238E27FC236}">
                      <a16:creationId xmlns:a16="http://schemas.microsoft.com/office/drawing/2014/main" id="{649A1855-56D8-4659-97FB-319C01235CB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AB579263-B022-48FF-AEC7-93565E9659BC}"/>
                    </a:ext>
                  </a:extLst>
                </p:cNvPr>
                <p:cNvGrpSpPr/>
                <p:nvPr userDrawn="1"/>
              </p:nvGrpSpPr>
              <p:grpSpPr>
                <a:xfrm>
                  <a:off x="10636138" y="-148430"/>
                  <a:ext cx="1184276" cy="82551"/>
                  <a:chOff x="10636138" y="-148430"/>
                  <a:chExt cx="1184276" cy="82551"/>
                </a:xfrm>
                <a:grpFill/>
              </p:grpSpPr>
              <p:sp>
                <p:nvSpPr>
                  <p:cNvPr id="28" name="Rectangle 27">
                    <a:extLst>
                      <a:ext uri="{FF2B5EF4-FFF2-40B4-BE49-F238E27FC236}">
                        <a16:creationId xmlns:a16="http://schemas.microsoft.com/office/drawing/2014/main" id="{743A3B2D-BE05-4647-BDCE-54635C0882AA}"/>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3D8034F-3487-4EB4-A46D-A9F6FAB5D278}"/>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0" name="Group 29">
                <a:extLst>
                  <a:ext uri="{FF2B5EF4-FFF2-40B4-BE49-F238E27FC236}">
                    <a16:creationId xmlns:a16="http://schemas.microsoft.com/office/drawing/2014/main" id="{48EDD9A2-BAF9-4807-B8DB-6DE350086BFA}"/>
                  </a:ext>
                </a:extLst>
              </p:cNvPr>
              <p:cNvGrpSpPr/>
              <p:nvPr userDrawn="1"/>
            </p:nvGrpSpPr>
            <p:grpSpPr>
              <a:xfrm>
                <a:off x="3309930" y="-148430"/>
                <a:ext cx="1776414" cy="82551"/>
                <a:chOff x="10044000" y="-148430"/>
                <a:chExt cx="1776414" cy="82551"/>
              </a:xfrm>
            </p:grpSpPr>
            <p:sp>
              <p:nvSpPr>
                <p:cNvPr id="31" name="Rectangle 30">
                  <a:extLst>
                    <a:ext uri="{FF2B5EF4-FFF2-40B4-BE49-F238E27FC236}">
                      <a16:creationId xmlns:a16="http://schemas.microsoft.com/office/drawing/2014/main" id="{71239E11-F255-4C89-9708-E73DBF757F35}"/>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429A933E-EB89-412C-9A16-7A1761F610BD}"/>
                    </a:ext>
                  </a:extLst>
                </p:cNvPr>
                <p:cNvGrpSpPr/>
                <p:nvPr userDrawn="1"/>
              </p:nvGrpSpPr>
              <p:grpSpPr>
                <a:xfrm>
                  <a:off x="10636138" y="-148430"/>
                  <a:ext cx="1184276" cy="82551"/>
                  <a:chOff x="10636138" y="-148430"/>
                  <a:chExt cx="1184276" cy="82551"/>
                </a:xfrm>
              </p:grpSpPr>
              <p:sp>
                <p:nvSpPr>
                  <p:cNvPr id="33" name="Rectangle 32">
                    <a:extLst>
                      <a:ext uri="{FF2B5EF4-FFF2-40B4-BE49-F238E27FC236}">
                        <a16:creationId xmlns:a16="http://schemas.microsoft.com/office/drawing/2014/main" id="{34DF87D4-D832-49DC-A339-AC1DD94A6A4D}"/>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91D562F-BFA4-4227-85B5-DA8E6EA9002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 name="Group 34">
                <a:extLst>
                  <a:ext uri="{FF2B5EF4-FFF2-40B4-BE49-F238E27FC236}">
                    <a16:creationId xmlns:a16="http://schemas.microsoft.com/office/drawing/2014/main" id="{0FF9B0E9-7F55-46DD-B737-4563044AC3CB}"/>
                  </a:ext>
                </a:extLst>
              </p:cNvPr>
              <p:cNvGrpSpPr/>
              <p:nvPr userDrawn="1"/>
            </p:nvGrpSpPr>
            <p:grpSpPr>
              <a:xfrm>
                <a:off x="1533516" y="-148430"/>
                <a:ext cx="1776414" cy="82551"/>
                <a:chOff x="10044000" y="-148430"/>
                <a:chExt cx="1776414" cy="82551"/>
              </a:xfrm>
              <a:solidFill>
                <a:schemeClr val="tx2"/>
              </a:solidFill>
            </p:grpSpPr>
            <p:sp>
              <p:nvSpPr>
                <p:cNvPr id="36" name="Rectangle 35">
                  <a:extLst>
                    <a:ext uri="{FF2B5EF4-FFF2-40B4-BE49-F238E27FC236}">
                      <a16:creationId xmlns:a16="http://schemas.microsoft.com/office/drawing/2014/main" id="{8A0D9AB0-BDF8-4BF8-933D-76527927EB0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B5E63815-B53E-4DEA-B7CE-70992C3829A8}"/>
                    </a:ext>
                  </a:extLst>
                </p:cNvPr>
                <p:cNvGrpSpPr/>
                <p:nvPr userDrawn="1"/>
              </p:nvGrpSpPr>
              <p:grpSpPr>
                <a:xfrm>
                  <a:off x="10636138" y="-148430"/>
                  <a:ext cx="1184276" cy="82551"/>
                  <a:chOff x="10636138" y="-148430"/>
                  <a:chExt cx="1184276" cy="82551"/>
                </a:xfrm>
                <a:grpFill/>
              </p:grpSpPr>
              <p:sp>
                <p:nvSpPr>
                  <p:cNvPr id="38" name="Rectangle 37">
                    <a:extLst>
                      <a:ext uri="{FF2B5EF4-FFF2-40B4-BE49-F238E27FC236}">
                        <a16:creationId xmlns:a16="http://schemas.microsoft.com/office/drawing/2014/main" id="{94D5A0B5-8362-422E-92CD-C3969E475B4C}"/>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899DA0E-EB57-44F4-B814-102F3F299F00}"/>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A1A39780-93FB-4FED-9F4A-CEC489158CD3}"/>
                  </a:ext>
                </a:extLst>
              </p:cNvPr>
              <p:cNvGrpSpPr/>
              <p:nvPr userDrawn="1"/>
            </p:nvGrpSpPr>
            <p:grpSpPr>
              <a:xfrm>
                <a:off x="354969" y="-148430"/>
                <a:ext cx="1184276" cy="82551"/>
                <a:chOff x="10636138" y="-148430"/>
                <a:chExt cx="1184276" cy="82551"/>
              </a:xfrm>
            </p:grpSpPr>
            <p:sp>
              <p:nvSpPr>
                <p:cNvPr id="43" name="Rectangle 42">
                  <a:extLst>
                    <a:ext uri="{FF2B5EF4-FFF2-40B4-BE49-F238E27FC236}">
                      <a16:creationId xmlns:a16="http://schemas.microsoft.com/office/drawing/2014/main" id="{6456A92D-9BF1-42F6-A2E4-492263D70B93}"/>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C82D97F1-9A9B-47D1-A2F1-784BC83B7F5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9" name="Group 88">
              <a:extLst>
                <a:ext uri="{FF2B5EF4-FFF2-40B4-BE49-F238E27FC236}">
                  <a16:creationId xmlns:a16="http://schemas.microsoft.com/office/drawing/2014/main" id="{C34CFFDF-2152-4A2D-8FB3-0A7B23D098B7}"/>
                </a:ext>
              </a:extLst>
            </p:cNvPr>
            <p:cNvGrpSpPr/>
            <p:nvPr userDrawn="1"/>
          </p:nvGrpSpPr>
          <p:grpSpPr>
            <a:xfrm>
              <a:off x="12265794" y="1"/>
              <a:ext cx="18000" cy="6858000"/>
              <a:chOff x="12425515" y="2588735"/>
              <a:chExt cx="82551" cy="4269265"/>
            </a:xfrm>
          </p:grpSpPr>
          <p:sp>
            <p:nvSpPr>
              <p:cNvPr id="82" name="Rectangle 81">
                <a:extLst>
                  <a:ext uri="{FF2B5EF4-FFF2-40B4-BE49-F238E27FC236}">
                    <a16:creationId xmlns:a16="http://schemas.microsoft.com/office/drawing/2014/main" id="{A5E7F58C-EE61-45FF-BBF9-8DE1F3DD1C59}"/>
                  </a:ext>
                </a:extLst>
              </p:cNvPr>
              <p:cNvSpPr/>
              <p:nvPr userDrawn="1"/>
            </p:nvSpPr>
            <p:spPr>
              <a:xfrm rot="5400000">
                <a:off x="12161048" y="529278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8E6C2DEC-5E14-4D86-A7EC-DF4187D064F2}"/>
                  </a:ext>
                </a:extLst>
              </p:cNvPr>
              <p:cNvSpPr/>
              <p:nvPr userDrawn="1"/>
            </p:nvSpPr>
            <p:spPr>
              <a:xfrm rot="5400000">
                <a:off x="12161048" y="651257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74D7886-31ED-4084-8E07-296ECC655564}"/>
                  </a:ext>
                </a:extLst>
              </p:cNvPr>
              <p:cNvSpPr/>
              <p:nvPr userDrawn="1"/>
            </p:nvSpPr>
            <p:spPr>
              <a:xfrm rot="5400000">
                <a:off x="12162637" y="590267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D7BD4B1F-2F1E-446E-A05B-F3CB5E5F6873}"/>
                  </a:ext>
                </a:extLst>
              </p:cNvPr>
              <p:cNvSpPr/>
              <p:nvPr userDrawn="1"/>
            </p:nvSpPr>
            <p:spPr>
              <a:xfrm rot="5400000">
                <a:off x="12161048" y="346309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53310686-91D7-4A31-82C8-A67D32C0F75A}"/>
                  </a:ext>
                </a:extLst>
              </p:cNvPr>
              <p:cNvSpPr/>
              <p:nvPr userDrawn="1"/>
            </p:nvSpPr>
            <p:spPr>
              <a:xfrm rot="5400000">
                <a:off x="12161048" y="468288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AE3B8320-65F3-48A9-85F1-293C37A82915}"/>
                  </a:ext>
                </a:extLst>
              </p:cNvPr>
              <p:cNvSpPr/>
              <p:nvPr userDrawn="1"/>
            </p:nvSpPr>
            <p:spPr>
              <a:xfrm rot="5400000">
                <a:off x="12162637" y="407299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7125D60-8B03-47D1-B843-A583D2ED4F62}"/>
                  </a:ext>
                </a:extLst>
              </p:cNvPr>
              <p:cNvSpPr/>
              <p:nvPr userDrawn="1"/>
            </p:nvSpPr>
            <p:spPr>
              <a:xfrm rot="5400000">
                <a:off x="12161048" y="285320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itle Placeholder 1">
            <a:extLst>
              <a:ext uri="{FF2B5EF4-FFF2-40B4-BE49-F238E27FC236}">
                <a16:creationId xmlns:a16="http://schemas.microsoft.com/office/drawing/2014/main" id="{9D1491C4-9830-46D6-9B7E-91D978B17D03}"/>
              </a:ext>
            </a:extLst>
          </p:cNvPr>
          <p:cNvSpPr>
            <a:spLocks noGrp="1"/>
          </p:cNvSpPr>
          <p:nvPr>
            <p:ph type="title"/>
          </p:nvPr>
        </p:nvSpPr>
        <p:spPr>
          <a:xfrm>
            <a:off x="807269" y="239083"/>
            <a:ext cx="10580059" cy="755904"/>
          </a:xfrm>
          <a:prstGeom prst="rect">
            <a:avLst/>
          </a:prstGeom>
        </p:spPr>
        <p:txBody>
          <a:bodyPr vert="horz" lIns="0" tIns="0" rIns="0" bIns="0" rtlCol="0" anchor="b"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490CFD-D389-4642-995F-30BEB12330F8}"/>
              </a:ext>
            </a:extLst>
          </p:cNvPr>
          <p:cNvSpPr>
            <a:spLocks noGrp="1"/>
          </p:cNvSpPr>
          <p:nvPr>
            <p:ph type="body" idx="1"/>
          </p:nvPr>
        </p:nvSpPr>
        <p:spPr>
          <a:xfrm>
            <a:off x="807269" y="1959431"/>
            <a:ext cx="10580059" cy="390179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4">
            <a:extLst>
              <a:ext uri="{FF2B5EF4-FFF2-40B4-BE49-F238E27FC236}">
                <a16:creationId xmlns:a16="http://schemas.microsoft.com/office/drawing/2014/main" id="{82998A25-FD83-4602-AD1D-0DE3EEDC8FD8}"/>
              </a:ext>
            </a:extLst>
          </p:cNvPr>
          <p:cNvSpPr>
            <a:spLocks noGrp="1"/>
          </p:cNvSpPr>
          <p:nvPr>
            <p:ph type="ftr" sz="quarter" idx="3"/>
          </p:nvPr>
        </p:nvSpPr>
        <p:spPr>
          <a:xfrm>
            <a:off x="609600" y="6483641"/>
            <a:ext cx="4114800" cy="144000"/>
          </a:xfrm>
          <a:prstGeom prst="rect">
            <a:avLst/>
          </a:prstGeom>
        </p:spPr>
        <p:txBody>
          <a:bodyPr vert="horz" lIns="0" tIns="0" rIns="0" bIns="0" rtlCol="0" anchor="ctr">
            <a:noAutofit/>
          </a:bodyPr>
          <a:lstStyle>
            <a:lvl1pPr algn="l">
              <a:defRPr sz="900">
                <a:solidFill>
                  <a:schemeClr val="tx2"/>
                </a:solidFill>
              </a:defRPr>
            </a:lvl1pPr>
          </a:lstStyle>
          <a:p>
            <a:r>
              <a:rPr lang="en-GB"/>
              <a:t>Capita plc - commercial in confidence</a:t>
            </a:r>
          </a:p>
        </p:txBody>
      </p:sp>
      <p:sp>
        <p:nvSpPr>
          <p:cNvPr id="6" name="Slide Number Placeholder 5">
            <a:extLst>
              <a:ext uri="{FF2B5EF4-FFF2-40B4-BE49-F238E27FC236}">
                <a16:creationId xmlns:a16="http://schemas.microsoft.com/office/drawing/2014/main" id="{659C9522-716F-47B9-9B6E-E0C01A5F2FAC}"/>
              </a:ext>
            </a:extLst>
          </p:cNvPr>
          <p:cNvSpPr>
            <a:spLocks noGrp="1"/>
          </p:cNvSpPr>
          <p:nvPr>
            <p:ph type="sldNum" sz="quarter" idx="4"/>
          </p:nvPr>
        </p:nvSpPr>
        <p:spPr>
          <a:xfrm>
            <a:off x="11404107" y="6483641"/>
            <a:ext cx="360000" cy="144000"/>
          </a:xfrm>
          <a:prstGeom prst="rect">
            <a:avLst/>
          </a:prstGeom>
        </p:spPr>
        <p:txBody>
          <a:bodyPr vert="horz" lIns="0" tIns="0" rIns="0" bIns="0" rtlCol="0" anchor="ctr">
            <a:noAutofit/>
          </a:bodyPr>
          <a:lstStyle>
            <a:lvl1pPr algn="r">
              <a:defRPr sz="900">
                <a:solidFill>
                  <a:schemeClr val="tx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72714854"/>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790" r:id="rId3"/>
    <p:sldLayoutId id="2147483791" r:id="rId4"/>
    <p:sldLayoutId id="2147483792" r:id="rId5"/>
    <p:sldLayoutId id="2147483793" r:id="rId6"/>
    <p:sldLayoutId id="2147483668" r:id="rId7"/>
    <p:sldLayoutId id="2147483664" r:id="rId8"/>
    <p:sldLayoutId id="2147483661" r:id="rId9"/>
    <p:sldLayoutId id="2147483665" r:id="rId10"/>
    <p:sldLayoutId id="2147483794" r:id="rId11"/>
    <p:sldLayoutId id="2147483798" r:id="rId12"/>
    <p:sldLayoutId id="2147483799" r:id="rId13"/>
    <p:sldLayoutId id="2147483650" r:id="rId14"/>
    <p:sldLayoutId id="2147483693" r:id="rId15"/>
    <p:sldLayoutId id="2147483698" r:id="rId16"/>
    <p:sldLayoutId id="2147483695" r:id="rId17"/>
    <p:sldLayoutId id="2147483770" r:id="rId18"/>
    <p:sldLayoutId id="2147483736" r:id="rId19"/>
    <p:sldLayoutId id="2147483738" r:id="rId20"/>
    <p:sldLayoutId id="2147483651" r:id="rId21"/>
    <p:sldLayoutId id="2147483667" r:id="rId22"/>
    <p:sldLayoutId id="2147483775" r:id="rId23"/>
    <p:sldLayoutId id="2147483776" r:id="rId24"/>
    <p:sldLayoutId id="2147483800" r:id="rId25"/>
    <p:sldLayoutId id="2147483801" r:id="rId26"/>
    <p:sldLayoutId id="2147483685" r:id="rId27"/>
    <p:sldLayoutId id="2147483768" r:id="rId28"/>
    <p:sldLayoutId id="2147483708" r:id="rId29"/>
    <p:sldLayoutId id="2147483709" r:id="rId30"/>
    <p:sldLayoutId id="2147483769" r:id="rId31"/>
    <p:sldLayoutId id="2147483710" r:id="rId32"/>
    <p:sldLayoutId id="2147483711" r:id="rId33"/>
    <p:sldLayoutId id="2147483712" r:id="rId34"/>
    <p:sldLayoutId id="2147483713" r:id="rId35"/>
    <p:sldLayoutId id="2147483803" r:id="rId36"/>
    <p:sldLayoutId id="2147483807" r:id="rId37"/>
    <p:sldLayoutId id="2147483805" r:id="rId38"/>
    <p:sldLayoutId id="2147483804" r:id="rId39"/>
    <p:sldLayoutId id="2147483652" r:id="rId40"/>
    <p:sldLayoutId id="2147483701" r:id="rId41"/>
    <p:sldLayoutId id="2147483702" r:id="rId42"/>
    <p:sldLayoutId id="2147483653" r:id="rId43"/>
    <p:sldLayoutId id="2147483654" r:id="rId44"/>
    <p:sldLayoutId id="2147483655" r:id="rId45"/>
    <p:sldLayoutId id="2147483752" r:id="rId46"/>
    <p:sldLayoutId id="2147483737" r:id="rId47"/>
    <p:sldLayoutId id="2147483772" r:id="rId48"/>
    <p:sldLayoutId id="2147483717" r:id="rId49"/>
    <p:sldLayoutId id="2147483694" r:id="rId50"/>
    <p:sldLayoutId id="2147483735" r:id="rId51"/>
    <p:sldLayoutId id="2147483719" r:id="rId52"/>
    <p:sldLayoutId id="2147483720" r:id="rId53"/>
    <p:sldLayoutId id="2147483739" r:id="rId54"/>
    <p:sldLayoutId id="2147483742" r:id="rId55"/>
    <p:sldLayoutId id="2147483740" r:id="rId56"/>
    <p:sldLayoutId id="2147483741" r:id="rId57"/>
    <p:sldLayoutId id="2147483680" r:id="rId58"/>
    <p:sldLayoutId id="2147483706" r:id="rId59"/>
    <p:sldLayoutId id="2147483707" r:id="rId60"/>
    <p:sldLayoutId id="2147483771" r:id="rId61"/>
    <p:sldLayoutId id="2147483753" r:id="rId62"/>
    <p:sldLayoutId id="2147483754" r:id="rId63"/>
    <p:sldLayoutId id="2147483755" r:id="rId64"/>
    <p:sldLayoutId id="2147483756" r:id="rId65"/>
    <p:sldLayoutId id="2147483774" r:id="rId66"/>
    <p:sldLayoutId id="2147483757" r:id="rId67"/>
    <p:sldLayoutId id="2147483758" r:id="rId68"/>
    <p:sldLayoutId id="2147483806" r:id="rId69"/>
    <p:sldLayoutId id="2147483802" r:id="rId70"/>
    <p:sldLayoutId id="2147483813" r:id="rId71"/>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3" pos="384" userDrawn="1">
          <p15:clr>
            <a:srgbClr val="F26B43"/>
          </p15:clr>
        </p15:guide>
        <p15:guide id="4" pos="768" userDrawn="1">
          <p15:clr>
            <a:srgbClr val="F26B43"/>
          </p15:clr>
        </p15:guide>
        <p15:guide id="5" pos="1149" userDrawn="1">
          <p15:clr>
            <a:srgbClr val="F26B43"/>
          </p15:clr>
        </p15:guide>
        <p15:guide id="6" pos="1533" userDrawn="1">
          <p15:clr>
            <a:srgbClr val="F26B43"/>
          </p15:clr>
        </p15:guide>
        <p15:guide id="7" pos="1917" userDrawn="1">
          <p15:clr>
            <a:srgbClr val="F26B43"/>
          </p15:clr>
        </p15:guide>
        <p15:guide id="8" pos="2300" userDrawn="1">
          <p15:clr>
            <a:srgbClr val="F26B43"/>
          </p15:clr>
        </p15:guide>
        <p15:guide id="9" pos="2684" userDrawn="1">
          <p15:clr>
            <a:srgbClr val="F26B43"/>
          </p15:clr>
        </p15:guide>
        <p15:guide id="10" pos="3069" userDrawn="1">
          <p15:clr>
            <a:srgbClr val="F26B43"/>
          </p15:clr>
        </p15:guide>
        <p15:guide id="11" pos="3455" userDrawn="1">
          <p15:clr>
            <a:srgbClr val="F26B43"/>
          </p15:clr>
        </p15:guide>
        <p15:guide id="12" pos="4221" userDrawn="1">
          <p15:clr>
            <a:srgbClr val="F26B43"/>
          </p15:clr>
        </p15:guide>
        <p15:guide id="13" pos="4607" userDrawn="1">
          <p15:clr>
            <a:srgbClr val="F26B43"/>
          </p15:clr>
        </p15:guide>
        <p15:guide id="14" pos="4991" userDrawn="1">
          <p15:clr>
            <a:srgbClr val="F26B43"/>
          </p15:clr>
        </p15:guide>
        <p15:guide id="15" pos="5373" userDrawn="1">
          <p15:clr>
            <a:srgbClr val="F26B43"/>
          </p15:clr>
        </p15:guide>
        <p15:guide id="16" pos="5759" userDrawn="1">
          <p15:clr>
            <a:srgbClr val="F26B43"/>
          </p15:clr>
        </p15:guide>
        <p15:guide id="17" pos="6143" userDrawn="1">
          <p15:clr>
            <a:srgbClr val="F26B43"/>
          </p15:clr>
        </p15:guide>
        <p15:guide id="18" pos="6527" userDrawn="1">
          <p15:clr>
            <a:srgbClr val="F26B43"/>
          </p15:clr>
        </p15:guide>
        <p15:guide id="19" pos="6912" userDrawn="1">
          <p15:clr>
            <a:srgbClr val="F26B43"/>
          </p15:clr>
        </p15:guide>
        <p15:guide id="20" pos="7296" userDrawn="1">
          <p15:clr>
            <a:srgbClr val="F26B43"/>
          </p15:clr>
        </p15:guide>
        <p15:guide id="21" orient="horz" pos="617" userDrawn="1">
          <p15:clr>
            <a:srgbClr val="F26B43"/>
          </p15:clr>
        </p15:guide>
        <p15:guide id="22" orient="horz" pos="1233" userDrawn="1">
          <p15:clr>
            <a:srgbClr val="F26B43"/>
          </p15:clr>
        </p15:guide>
        <p15:guide id="23" orient="horz" pos="1851" userDrawn="1">
          <p15:clr>
            <a:srgbClr val="F26B43"/>
          </p15:clr>
        </p15:guide>
        <p15:guide id="24" orient="horz" pos="2469" userDrawn="1">
          <p15:clr>
            <a:srgbClr val="F26B43"/>
          </p15:clr>
        </p15:guide>
        <p15:guide id="25" orient="horz" pos="3086" userDrawn="1">
          <p15:clr>
            <a:srgbClr val="F26B43"/>
          </p15:clr>
        </p15:guide>
        <p15:guide id="26" orient="horz" pos="3702" userDrawn="1">
          <p15:clr>
            <a:srgbClr val="F26B43"/>
          </p15:clr>
        </p15:guide>
        <p15:guide id="27" pos="7173" userDrawn="1">
          <p15:clr>
            <a:srgbClr val="F26B43"/>
          </p15:clr>
        </p15:guide>
        <p15:guide id="28" pos="507" userDrawn="1">
          <p15:clr>
            <a:srgbClr val="F26B43"/>
          </p15:clr>
        </p15:guide>
        <p15:guide id="29" orient="horz" pos="92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customXml" Target="../ink/ink2.xml"/><Relationship Id="rId5" Type="http://schemas.openxmlformats.org/officeDocument/2006/relationships/image" Target="../media/image7.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5EF2-CD6E-455F-B2BB-68AA60F112E1}"/>
              </a:ext>
            </a:extLst>
          </p:cNvPr>
          <p:cNvSpPr>
            <a:spLocks noGrp="1"/>
          </p:cNvSpPr>
          <p:nvPr>
            <p:ph type="title"/>
          </p:nvPr>
        </p:nvSpPr>
        <p:spPr>
          <a:xfrm>
            <a:off x="3294821" y="3100316"/>
            <a:ext cx="6487354" cy="1265456"/>
          </a:xfrm>
        </p:spPr>
        <p:txBody>
          <a:bodyPr/>
          <a:lstStyle/>
          <a:p>
            <a:r>
              <a:rPr lang="en-GB" sz="5400" dirty="0"/>
              <a:t>Validate</a:t>
            </a:r>
            <a:br>
              <a:rPr lang="en-GB" sz="5400" dirty="0"/>
            </a:br>
            <a:r>
              <a:rPr lang="en-GB" sz="5400" dirty="0"/>
              <a:t>Usability testing findings</a:t>
            </a:r>
          </a:p>
        </p:txBody>
      </p:sp>
      <p:sp>
        <p:nvSpPr>
          <p:cNvPr id="8" name="Text Placeholder 7">
            <a:extLst>
              <a:ext uri="{FF2B5EF4-FFF2-40B4-BE49-F238E27FC236}">
                <a16:creationId xmlns:a16="http://schemas.microsoft.com/office/drawing/2014/main" id="{9B815261-1144-2C4A-65D0-FBC5FCD7ADDE}"/>
              </a:ext>
            </a:extLst>
          </p:cNvPr>
          <p:cNvSpPr>
            <a:spLocks noGrp="1"/>
          </p:cNvSpPr>
          <p:nvPr>
            <p:ph type="body" idx="1"/>
          </p:nvPr>
        </p:nvSpPr>
        <p:spPr/>
        <p:txBody>
          <a:bodyPr/>
          <a:lstStyle/>
          <a:p>
            <a:r>
              <a:rPr lang="en-GB" dirty="0"/>
              <a:t> </a:t>
            </a:r>
          </a:p>
        </p:txBody>
      </p:sp>
      <p:sp>
        <p:nvSpPr>
          <p:cNvPr id="4" name="Footer Placeholder 3">
            <a:extLst>
              <a:ext uri="{FF2B5EF4-FFF2-40B4-BE49-F238E27FC236}">
                <a16:creationId xmlns:a16="http://schemas.microsoft.com/office/drawing/2014/main" id="{E052B640-89A4-7E8B-1677-D69EEC503104}"/>
              </a:ext>
            </a:extLst>
          </p:cNvPr>
          <p:cNvSpPr>
            <a:spLocks noGrp="1"/>
          </p:cNvSpPr>
          <p:nvPr>
            <p:ph type="ftr" sz="quarter" idx="11"/>
          </p:nvPr>
        </p:nvSpPr>
        <p:spPr/>
        <p:txBody>
          <a:bodyPr/>
          <a:lstStyle/>
          <a:p>
            <a:r>
              <a:rPr lang="en-GB" dirty="0"/>
              <a:t>Capita plc - Confidential</a:t>
            </a:r>
          </a:p>
        </p:txBody>
      </p:sp>
      <p:sp>
        <p:nvSpPr>
          <p:cNvPr id="5" name="Slide Number Placeholder 4">
            <a:extLst>
              <a:ext uri="{FF2B5EF4-FFF2-40B4-BE49-F238E27FC236}">
                <a16:creationId xmlns:a16="http://schemas.microsoft.com/office/drawing/2014/main" id="{E4F4E691-4C99-4EFE-B0AD-5F50F090BC68}"/>
              </a:ext>
            </a:extLst>
          </p:cNvPr>
          <p:cNvSpPr>
            <a:spLocks noGrp="1"/>
          </p:cNvSpPr>
          <p:nvPr>
            <p:ph type="sldNum" sz="quarter" idx="12"/>
          </p:nvPr>
        </p:nvSpPr>
        <p:spPr/>
        <p:txBody>
          <a:bodyPr/>
          <a:lstStyle/>
          <a:p>
            <a:fld id="{043C2FB7-9533-4568-9B8F-F5133F6949BD}" type="slidenum">
              <a:rPr lang="en-GB" smtClean="0"/>
              <a:pPr/>
              <a:t>1</a:t>
            </a:fld>
            <a:endParaRPr lang="en-GB"/>
          </a:p>
        </p:txBody>
      </p:sp>
    </p:spTree>
    <p:extLst>
      <p:ext uri="{BB962C8B-B14F-4D97-AF65-F5344CB8AC3E}">
        <p14:creationId xmlns:p14="http://schemas.microsoft.com/office/powerpoint/2010/main" val="3341643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Detailed results page</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10</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Linked people</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3" name="TextBox 2">
            <a:extLst>
              <a:ext uri="{FF2B5EF4-FFF2-40B4-BE49-F238E27FC236}">
                <a16:creationId xmlns:a16="http://schemas.microsoft.com/office/drawing/2014/main" id="{6F2A8250-B4E8-92D6-C438-298C94297BA6}"/>
              </a:ext>
            </a:extLst>
          </p:cNvPr>
          <p:cNvSpPr txBox="1"/>
          <p:nvPr/>
        </p:nvSpPr>
        <p:spPr>
          <a:xfrm>
            <a:off x="807268" y="1936376"/>
            <a:ext cx="3980329" cy="196977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effectLst/>
              </a:rPr>
              <a:t>They want to see more details about the linked people, including how thes</a:t>
            </a:r>
            <a:r>
              <a:rPr lang="en-US" sz="1600" dirty="0"/>
              <a:t>e people are linked to the person they selected.</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They want the same detailed view when investigating a linked person</a:t>
            </a:r>
          </a:p>
        </p:txBody>
      </p:sp>
      <p:sp>
        <p:nvSpPr>
          <p:cNvPr id="8" name="Rectangle: Rounded Corners 7">
            <a:extLst>
              <a:ext uri="{FF2B5EF4-FFF2-40B4-BE49-F238E27FC236}">
                <a16:creationId xmlns:a16="http://schemas.microsoft.com/office/drawing/2014/main" id="{7ECC16BF-4C34-999A-43E7-531A7D6E92FA}"/>
              </a:ext>
            </a:extLst>
          </p:cNvPr>
          <p:cNvSpPr/>
          <p:nvPr/>
        </p:nvSpPr>
        <p:spPr>
          <a:xfrm>
            <a:off x="6095999" y="1857653"/>
            <a:ext cx="2304109" cy="8830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More details are being added see MNTR-7834</a:t>
            </a:r>
            <a:endParaRPr lang="en-US" sz="1400" dirty="0">
              <a:solidFill>
                <a:schemeClr val="tx1">
                  <a:lumMod val="75000"/>
                  <a:lumOff val="25000"/>
                </a:schemeClr>
              </a:solidFill>
            </a:endParaRPr>
          </a:p>
        </p:txBody>
      </p:sp>
      <p:sp>
        <p:nvSpPr>
          <p:cNvPr id="10" name="Rectangle: Rounded Corners 9">
            <a:extLst>
              <a:ext uri="{FF2B5EF4-FFF2-40B4-BE49-F238E27FC236}">
                <a16:creationId xmlns:a16="http://schemas.microsoft.com/office/drawing/2014/main" id="{358B8AF0-644E-9AAB-FE32-2949862D8EDC}"/>
              </a:ext>
            </a:extLst>
          </p:cNvPr>
          <p:cNvSpPr/>
          <p:nvPr/>
        </p:nvSpPr>
        <p:spPr>
          <a:xfrm>
            <a:off x="6095998" y="3312234"/>
            <a:ext cx="2304109" cy="118782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Discussion with CCM to understand how link between people is generated </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97224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Detailed results page</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11</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Linked people</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pic>
        <p:nvPicPr>
          <p:cNvPr id="12" name="Picture 11">
            <a:extLst>
              <a:ext uri="{FF2B5EF4-FFF2-40B4-BE49-F238E27FC236}">
                <a16:creationId xmlns:a16="http://schemas.microsoft.com/office/drawing/2014/main" id="{8CA54864-FD6A-A699-EF39-8B2556AB7698}"/>
              </a:ext>
            </a:extLst>
          </p:cNvPr>
          <p:cNvPicPr>
            <a:picLocks noChangeAspect="1"/>
          </p:cNvPicPr>
          <p:nvPr/>
        </p:nvPicPr>
        <p:blipFill>
          <a:blip r:embed="rId3"/>
          <a:stretch>
            <a:fillRect/>
          </a:stretch>
        </p:blipFill>
        <p:spPr>
          <a:xfrm>
            <a:off x="2438984" y="1398037"/>
            <a:ext cx="6994773" cy="490695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F88C9037-CCE7-C85C-34F2-E380066055BC}"/>
                  </a:ext>
                </a:extLst>
              </p14:cNvPr>
              <p14:cNvContentPartPr/>
              <p14:nvPr/>
            </p14:nvContentPartPr>
            <p14:xfrm>
              <a:off x="6991320" y="4809456"/>
              <a:ext cx="44280" cy="1055520"/>
            </p14:xfrm>
          </p:contentPart>
        </mc:Choice>
        <mc:Fallback xmlns="">
          <p:pic>
            <p:nvPicPr>
              <p:cNvPr id="18" name="Ink 17">
                <a:extLst>
                  <a:ext uri="{FF2B5EF4-FFF2-40B4-BE49-F238E27FC236}">
                    <a16:creationId xmlns:a16="http://schemas.microsoft.com/office/drawing/2014/main" id="{F88C9037-CCE7-C85C-34F2-E380066055BC}"/>
                  </a:ext>
                </a:extLst>
              </p:cNvPr>
              <p:cNvPicPr/>
              <p:nvPr/>
            </p:nvPicPr>
            <p:blipFill>
              <a:blip r:embed="rId5"/>
              <a:stretch>
                <a:fillRect/>
              </a:stretch>
            </p:blipFill>
            <p:spPr>
              <a:xfrm>
                <a:off x="6937320" y="4701816"/>
                <a:ext cx="151920" cy="127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339A22B-61C2-A92A-431E-BCC4447725D8}"/>
                  </a:ext>
                </a:extLst>
              </p14:cNvPr>
              <p14:cNvContentPartPr/>
              <p14:nvPr/>
            </p14:nvContentPartPr>
            <p14:xfrm>
              <a:off x="8655600" y="4852296"/>
              <a:ext cx="19080" cy="960480"/>
            </p14:xfrm>
          </p:contentPart>
        </mc:Choice>
        <mc:Fallback xmlns="">
          <p:pic>
            <p:nvPicPr>
              <p:cNvPr id="19" name="Ink 18">
                <a:extLst>
                  <a:ext uri="{FF2B5EF4-FFF2-40B4-BE49-F238E27FC236}">
                    <a16:creationId xmlns:a16="http://schemas.microsoft.com/office/drawing/2014/main" id="{D339A22B-61C2-A92A-431E-BCC4447725D8}"/>
                  </a:ext>
                </a:extLst>
              </p:cNvPr>
              <p:cNvPicPr/>
              <p:nvPr/>
            </p:nvPicPr>
            <p:blipFill>
              <a:blip r:embed="rId7"/>
              <a:stretch>
                <a:fillRect/>
              </a:stretch>
            </p:blipFill>
            <p:spPr>
              <a:xfrm>
                <a:off x="8601960" y="4744296"/>
                <a:ext cx="126720" cy="1176120"/>
              </a:xfrm>
              <a:prstGeom prst="rect">
                <a:avLst/>
              </a:prstGeom>
            </p:spPr>
          </p:pic>
        </mc:Fallback>
      </mc:AlternateContent>
    </p:spTree>
    <p:extLst>
      <p:ext uri="{BB962C8B-B14F-4D97-AF65-F5344CB8AC3E}">
        <p14:creationId xmlns:p14="http://schemas.microsoft.com/office/powerpoint/2010/main" val="9690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Detailed results page</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12</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Improve interaction</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3" name="TextBox 2">
            <a:extLst>
              <a:ext uri="{FF2B5EF4-FFF2-40B4-BE49-F238E27FC236}">
                <a16:creationId xmlns:a16="http://schemas.microsoft.com/office/drawing/2014/main" id="{6F2A8250-B4E8-92D6-C438-298C94297BA6}"/>
              </a:ext>
            </a:extLst>
          </p:cNvPr>
          <p:cNvSpPr txBox="1"/>
          <p:nvPr/>
        </p:nvSpPr>
        <p:spPr>
          <a:xfrm>
            <a:off x="807268" y="1936376"/>
            <a:ext cx="3980329" cy="73866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effectLst/>
              </a:rPr>
              <a:t>They want to see if an address, phone number, email and see if it is shared with someone else</a:t>
            </a:r>
            <a:endParaRPr lang="en-US" sz="1600" dirty="0">
              <a:solidFill>
                <a:schemeClr val="tx2"/>
              </a:solidFill>
            </a:endParaRPr>
          </a:p>
        </p:txBody>
      </p:sp>
      <p:sp>
        <p:nvSpPr>
          <p:cNvPr id="9" name="Rectangle: Rounded Corners 8">
            <a:extLst>
              <a:ext uri="{FF2B5EF4-FFF2-40B4-BE49-F238E27FC236}">
                <a16:creationId xmlns:a16="http://schemas.microsoft.com/office/drawing/2014/main" id="{636966D9-65BE-E660-1AB9-3C6B2E88A15A}"/>
              </a:ext>
            </a:extLst>
          </p:cNvPr>
          <p:cNvSpPr/>
          <p:nvPr/>
        </p:nvSpPr>
        <p:spPr>
          <a:xfrm>
            <a:off x="6096000" y="1790519"/>
            <a:ext cx="2304109" cy="118782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Add the information on the page or allow them to click on it and see the list of linked people</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9364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Detailed results page</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13</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Notes and observations</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3" name="TextBox 2">
            <a:extLst>
              <a:ext uri="{FF2B5EF4-FFF2-40B4-BE49-F238E27FC236}">
                <a16:creationId xmlns:a16="http://schemas.microsoft.com/office/drawing/2014/main" id="{6F2A8250-B4E8-92D6-C438-298C94297BA6}"/>
              </a:ext>
            </a:extLst>
          </p:cNvPr>
          <p:cNvSpPr txBox="1"/>
          <p:nvPr/>
        </p:nvSpPr>
        <p:spPr>
          <a:xfrm>
            <a:off x="807268" y="1936376"/>
            <a:ext cx="3980329" cy="738664"/>
          </a:xfrm>
          <a:prstGeom prst="rect">
            <a:avLst/>
          </a:prstGeom>
          <a:noFill/>
        </p:spPr>
        <p:txBody>
          <a:bodyPr wrap="square" lIns="0" tIns="0" rIns="0" bIns="0" rtlCol="0">
            <a:spAutoFit/>
          </a:bodyPr>
          <a:lstStyle/>
          <a:p>
            <a:pPr algn="l"/>
            <a:r>
              <a:rPr lang="en-GB" sz="1600" dirty="0">
                <a:solidFill>
                  <a:schemeClr val="tx2"/>
                </a:solidFill>
              </a:rPr>
              <a:t>They copy and paste results into other systems or into “packages” word documents compiling the results of their searches.</a:t>
            </a:r>
            <a:endParaRPr lang="en-US" sz="1600" dirty="0">
              <a:solidFill>
                <a:schemeClr val="tx2"/>
              </a:solidFill>
            </a:endParaRPr>
          </a:p>
        </p:txBody>
      </p:sp>
      <p:sp>
        <p:nvSpPr>
          <p:cNvPr id="9" name="Rectangle: Rounded Corners 8">
            <a:extLst>
              <a:ext uri="{FF2B5EF4-FFF2-40B4-BE49-F238E27FC236}">
                <a16:creationId xmlns:a16="http://schemas.microsoft.com/office/drawing/2014/main" id="{636966D9-65BE-E660-1AB9-3C6B2E88A15A}"/>
              </a:ext>
            </a:extLst>
          </p:cNvPr>
          <p:cNvSpPr/>
          <p:nvPr/>
        </p:nvSpPr>
        <p:spPr>
          <a:xfrm>
            <a:off x="6109005" y="1871095"/>
            <a:ext cx="2590800" cy="163848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Allow users to copy a section of the detailed results in one click to save time for the users and make the app more accessible</a:t>
            </a:r>
          </a:p>
        </p:txBody>
      </p:sp>
      <p:sp>
        <p:nvSpPr>
          <p:cNvPr id="8" name="TextBox 7">
            <a:extLst>
              <a:ext uri="{FF2B5EF4-FFF2-40B4-BE49-F238E27FC236}">
                <a16:creationId xmlns:a16="http://schemas.microsoft.com/office/drawing/2014/main" id="{3B032CE4-7B0B-9EEA-6BA0-DEEAC6C76DC2}"/>
              </a:ext>
            </a:extLst>
          </p:cNvPr>
          <p:cNvSpPr txBox="1"/>
          <p:nvPr/>
        </p:nvSpPr>
        <p:spPr>
          <a:xfrm>
            <a:off x="807268" y="4364000"/>
            <a:ext cx="3980329" cy="492443"/>
          </a:xfrm>
          <a:prstGeom prst="rect">
            <a:avLst/>
          </a:prstGeom>
          <a:noFill/>
        </p:spPr>
        <p:txBody>
          <a:bodyPr wrap="square" lIns="0" tIns="0" rIns="0" bIns="0" rtlCol="0">
            <a:spAutoFit/>
          </a:bodyPr>
          <a:lstStyle/>
          <a:p>
            <a:pPr algn="l"/>
            <a:r>
              <a:rPr lang="en-GB" sz="1600" dirty="0">
                <a:solidFill>
                  <a:schemeClr val="tx2"/>
                </a:solidFill>
              </a:rPr>
              <a:t>All of them suggested exporting the page in pdf format</a:t>
            </a:r>
            <a:endParaRPr lang="en-US" sz="1600" dirty="0">
              <a:solidFill>
                <a:schemeClr val="tx2"/>
              </a:solidFill>
            </a:endParaRPr>
          </a:p>
        </p:txBody>
      </p:sp>
    </p:spTree>
    <p:extLst>
      <p:ext uri="{BB962C8B-B14F-4D97-AF65-F5344CB8AC3E}">
        <p14:creationId xmlns:p14="http://schemas.microsoft.com/office/powerpoint/2010/main" val="2423635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Search criteria</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2</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Search page, Keywords</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8" name="TextBox 7">
            <a:extLst>
              <a:ext uri="{FF2B5EF4-FFF2-40B4-BE49-F238E27FC236}">
                <a16:creationId xmlns:a16="http://schemas.microsoft.com/office/drawing/2014/main" id="{CBFB6B4E-CD60-E139-2093-C7F3B062851D}"/>
              </a:ext>
            </a:extLst>
          </p:cNvPr>
          <p:cNvSpPr txBox="1"/>
          <p:nvPr/>
        </p:nvSpPr>
        <p:spPr>
          <a:xfrm>
            <a:off x="807268" y="1751615"/>
            <a:ext cx="3516157" cy="1477328"/>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effectLst/>
              </a:rPr>
              <a:t>Users find that the Search Page is nice and simple, they understand what is expected of them from the search page from the Titles and labels</a:t>
            </a:r>
          </a:p>
          <a:p>
            <a:pPr marL="285750" indent="-285750" algn="l">
              <a:buFont typeface="Arial" panose="020B0604020202020204" pitchFamily="34" charset="0"/>
              <a:buChar char="•"/>
            </a:pPr>
            <a:endParaRPr lang="en-US" sz="1600" dirty="0">
              <a:solidFill>
                <a:schemeClr val="tx2"/>
              </a:solidFill>
            </a:endParaRPr>
          </a:p>
        </p:txBody>
      </p:sp>
      <p:sp>
        <p:nvSpPr>
          <p:cNvPr id="9" name="TextBox 8">
            <a:extLst>
              <a:ext uri="{FF2B5EF4-FFF2-40B4-BE49-F238E27FC236}">
                <a16:creationId xmlns:a16="http://schemas.microsoft.com/office/drawing/2014/main" id="{01E7F8E1-8504-F840-B9C1-18CBCC085194}"/>
              </a:ext>
            </a:extLst>
          </p:cNvPr>
          <p:cNvSpPr txBox="1"/>
          <p:nvPr/>
        </p:nvSpPr>
        <p:spPr>
          <a:xfrm>
            <a:off x="807267" y="3499524"/>
            <a:ext cx="3516157" cy="492443"/>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effectLst/>
              </a:rPr>
              <a:t>Users are unsure of how to use the keywords, phone number fields.</a:t>
            </a:r>
            <a:endParaRPr lang="en-US" sz="1600" dirty="0">
              <a:solidFill>
                <a:schemeClr val="tx2"/>
              </a:solidFill>
            </a:endParaRPr>
          </a:p>
        </p:txBody>
      </p:sp>
      <p:sp>
        <p:nvSpPr>
          <p:cNvPr id="20" name="Rectangle: Rounded Corners 19">
            <a:extLst>
              <a:ext uri="{FF2B5EF4-FFF2-40B4-BE49-F238E27FC236}">
                <a16:creationId xmlns:a16="http://schemas.microsoft.com/office/drawing/2014/main" id="{26B3460B-B255-5432-47FE-C1C638512BD3}"/>
              </a:ext>
            </a:extLst>
          </p:cNvPr>
          <p:cNvSpPr/>
          <p:nvPr/>
        </p:nvSpPr>
        <p:spPr>
          <a:xfrm>
            <a:off x="6096000" y="3448206"/>
            <a:ext cx="3397624" cy="89123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Add instruction on how to use keywords and phone numbers</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136014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Search criteria</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3</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Date of Birth, Age, Age range</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10" name="TextBox 9">
            <a:extLst>
              <a:ext uri="{FF2B5EF4-FFF2-40B4-BE49-F238E27FC236}">
                <a16:creationId xmlns:a16="http://schemas.microsoft.com/office/drawing/2014/main" id="{5D78F1C1-6299-2612-B97E-33EE3F70958C}"/>
              </a:ext>
            </a:extLst>
          </p:cNvPr>
          <p:cNvSpPr txBox="1"/>
          <p:nvPr/>
        </p:nvSpPr>
        <p:spPr>
          <a:xfrm>
            <a:off x="807267" y="1842845"/>
            <a:ext cx="3516157" cy="98488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effectLst/>
              </a:rPr>
              <a:t>Dob, Age, age range.</a:t>
            </a:r>
            <a:br>
              <a:rPr lang="en-US" sz="1600" dirty="0">
                <a:effectLst/>
              </a:rPr>
            </a:br>
            <a:r>
              <a:rPr lang="en-US" sz="1600" dirty="0">
                <a:effectLst/>
              </a:rPr>
              <a:t>Knew how to use because of exposure to similar design in other system or because of trial and error</a:t>
            </a:r>
            <a:endParaRPr lang="en-US" sz="1600" dirty="0">
              <a:solidFill>
                <a:schemeClr val="tx2"/>
              </a:solidFill>
            </a:endParaRPr>
          </a:p>
        </p:txBody>
      </p:sp>
      <p:sp>
        <p:nvSpPr>
          <p:cNvPr id="3" name="Rectangle: Rounded Corners 2">
            <a:extLst>
              <a:ext uri="{FF2B5EF4-FFF2-40B4-BE49-F238E27FC236}">
                <a16:creationId xmlns:a16="http://schemas.microsoft.com/office/drawing/2014/main" id="{FA8F5013-46BA-A584-E9B4-C4F7062FABCC}"/>
              </a:ext>
            </a:extLst>
          </p:cNvPr>
          <p:cNvSpPr/>
          <p:nvPr/>
        </p:nvSpPr>
        <p:spPr>
          <a:xfrm>
            <a:off x="6096000" y="5298867"/>
            <a:ext cx="2127070"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Disable drop down when age is empty</a:t>
            </a:r>
            <a:endParaRPr lang="en-US" sz="1400" dirty="0">
              <a:solidFill>
                <a:schemeClr val="tx1">
                  <a:lumMod val="75000"/>
                  <a:lumOff val="25000"/>
                </a:schemeClr>
              </a:solidFill>
            </a:endParaRPr>
          </a:p>
        </p:txBody>
      </p:sp>
      <p:sp>
        <p:nvSpPr>
          <p:cNvPr id="11" name="TextBox 10">
            <a:extLst>
              <a:ext uri="{FF2B5EF4-FFF2-40B4-BE49-F238E27FC236}">
                <a16:creationId xmlns:a16="http://schemas.microsoft.com/office/drawing/2014/main" id="{FDB31DEF-6FC4-BB18-2C83-FE7F9224237F}"/>
              </a:ext>
            </a:extLst>
          </p:cNvPr>
          <p:cNvSpPr txBox="1"/>
          <p:nvPr/>
        </p:nvSpPr>
        <p:spPr>
          <a:xfrm>
            <a:off x="807267" y="5106274"/>
            <a:ext cx="3516157" cy="984885"/>
          </a:xfrm>
          <a:prstGeom prst="rect">
            <a:avLst/>
          </a:prstGeom>
          <a:noFill/>
        </p:spPr>
        <p:txBody>
          <a:bodyPr wrap="square" lIns="0" tIns="0" rIns="0" bIns="0" rtlCol="0">
            <a:spAutoFit/>
          </a:bodyPr>
          <a:lstStyle/>
          <a:p>
            <a:pPr algn="l"/>
            <a:r>
              <a:rPr lang="en-US" sz="1600" b="1" dirty="0">
                <a:effectLst/>
              </a:rPr>
              <a:t>Bug</a:t>
            </a:r>
            <a:br>
              <a:rPr lang="en-US" sz="1600" dirty="0">
                <a:effectLst/>
              </a:rPr>
            </a:br>
            <a:r>
              <a:rPr lang="en-US" sz="1600" dirty="0">
                <a:effectLst/>
              </a:rPr>
              <a:t>When no age is entered, the drop down is clickable but empty. User assumed that system was not working.</a:t>
            </a:r>
            <a:endParaRPr lang="en-US" sz="1600" dirty="0">
              <a:solidFill>
                <a:schemeClr val="tx2"/>
              </a:solidFill>
            </a:endParaRPr>
          </a:p>
        </p:txBody>
      </p:sp>
      <p:sp>
        <p:nvSpPr>
          <p:cNvPr id="12" name="Rectangle: Rounded Corners 11">
            <a:extLst>
              <a:ext uri="{FF2B5EF4-FFF2-40B4-BE49-F238E27FC236}">
                <a16:creationId xmlns:a16="http://schemas.microsoft.com/office/drawing/2014/main" id="{F61A5C96-45CC-027A-18E0-3BE20A2FF94F}"/>
              </a:ext>
            </a:extLst>
          </p:cNvPr>
          <p:cNvSpPr/>
          <p:nvPr/>
        </p:nvSpPr>
        <p:spPr>
          <a:xfrm>
            <a:off x="6096000" y="1870142"/>
            <a:ext cx="2814918"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Add instructions to show how to use Dob Age </a:t>
            </a:r>
            <a:r>
              <a:rPr lang="en-US" sz="1400" dirty="0" err="1">
                <a:solidFill>
                  <a:schemeClr val="tx1">
                    <a:lumMod val="75000"/>
                    <a:lumOff val="25000"/>
                  </a:schemeClr>
                </a:solidFill>
                <a:effectLst/>
              </a:rPr>
              <a:t>Age</a:t>
            </a:r>
            <a:r>
              <a:rPr lang="en-US" sz="1400" dirty="0">
                <a:solidFill>
                  <a:schemeClr val="tx1">
                    <a:lumMod val="75000"/>
                    <a:lumOff val="25000"/>
                  </a:schemeClr>
                </a:solidFill>
                <a:effectLst/>
              </a:rPr>
              <a:t> Range fields.</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526510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Search criteria</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4</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Sources</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8" name="TextBox 7">
            <a:extLst>
              <a:ext uri="{FF2B5EF4-FFF2-40B4-BE49-F238E27FC236}">
                <a16:creationId xmlns:a16="http://schemas.microsoft.com/office/drawing/2014/main" id="{CBFB6B4E-CD60-E139-2093-C7F3B062851D}"/>
              </a:ext>
            </a:extLst>
          </p:cNvPr>
          <p:cNvSpPr txBox="1"/>
          <p:nvPr/>
        </p:nvSpPr>
        <p:spPr>
          <a:xfrm>
            <a:off x="807268" y="1751615"/>
            <a:ext cx="3516157" cy="4185761"/>
          </a:xfrm>
          <a:prstGeom prst="rect">
            <a:avLst/>
          </a:prstGeom>
          <a:noFill/>
        </p:spPr>
        <p:txBody>
          <a:bodyPr wrap="square" lIns="0" tIns="0" rIns="0" bIns="0" rtlCol="0">
            <a:spAutoFit/>
          </a:bodyPr>
          <a:lstStyle/>
          <a:p>
            <a:pPr algn="l"/>
            <a:r>
              <a:rPr lang="en-US" sz="1600" dirty="0">
                <a:effectLst/>
              </a:rPr>
              <a:t>The source section is difficult to understand for users</a:t>
            </a:r>
          </a:p>
          <a:p>
            <a:pPr algn="l"/>
            <a:endParaRPr lang="en-US" sz="1600" dirty="0">
              <a:effectLst/>
            </a:endParaRPr>
          </a:p>
          <a:p>
            <a:pPr marL="285750" indent="-285750" algn="l">
              <a:buFont typeface="Arial" panose="020B0604020202020204" pitchFamily="34" charset="0"/>
              <a:buChar char="•"/>
            </a:pPr>
            <a:r>
              <a:rPr lang="en-US" sz="1600" dirty="0">
                <a:effectLst/>
              </a:rPr>
              <a:t>The label “Account check” is not understood by the users</a:t>
            </a:r>
          </a:p>
          <a:p>
            <a:pPr marL="285750" indent="-285750" algn="l">
              <a:buFont typeface="Arial" panose="020B0604020202020204" pitchFamily="34" charset="0"/>
              <a:buChar char="•"/>
            </a:pPr>
            <a:endParaRPr lang="en-US" sz="1600" dirty="0">
              <a:effectLst/>
            </a:endParaRPr>
          </a:p>
          <a:p>
            <a:pPr marL="285750" indent="-285750" algn="l">
              <a:buFont typeface="Arial" panose="020B0604020202020204" pitchFamily="34" charset="0"/>
              <a:buChar char="•"/>
            </a:pPr>
            <a:r>
              <a:rPr lang="en-US" sz="1600" dirty="0">
                <a:effectLst/>
              </a:rPr>
              <a:t>Users are unsure about when or if they should be clicking the buttons</a:t>
            </a:r>
          </a:p>
          <a:p>
            <a:pPr marL="285750" indent="-285750" algn="l">
              <a:buFont typeface="Arial" panose="020B0604020202020204" pitchFamily="34" charset="0"/>
              <a:buChar char="•"/>
            </a:pPr>
            <a:endParaRPr lang="en-US" sz="1600" dirty="0">
              <a:effectLst/>
            </a:endParaRPr>
          </a:p>
          <a:p>
            <a:pPr marL="285750" indent="-285750" algn="l">
              <a:buFont typeface="Arial" panose="020B0604020202020204" pitchFamily="34" charset="0"/>
              <a:buChar char="•"/>
            </a:pPr>
            <a:r>
              <a:rPr lang="en-US" sz="1600" dirty="0">
                <a:effectLst/>
              </a:rPr>
              <a:t>Unsure about what clicking the sources buttons will do</a:t>
            </a:r>
          </a:p>
          <a:p>
            <a:pPr marL="285750" indent="-285750" algn="l">
              <a:buFont typeface="Arial" panose="020B0604020202020204" pitchFamily="34" charset="0"/>
              <a:buChar char="•"/>
            </a:pPr>
            <a:endParaRPr lang="en-US" sz="1600" dirty="0">
              <a:effectLst/>
            </a:endParaRPr>
          </a:p>
          <a:p>
            <a:pPr marL="285750" indent="-285750" algn="l">
              <a:buFont typeface="Arial" panose="020B0604020202020204" pitchFamily="34" charset="0"/>
              <a:buChar char="•"/>
            </a:pPr>
            <a:r>
              <a:rPr lang="en-US" sz="1600" dirty="0">
                <a:solidFill>
                  <a:schemeClr val="tx2"/>
                </a:solidFill>
              </a:rPr>
              <a:t>Someone asked for a default selection. An other person mentioned that on an other system the sources are selected as you type when they are available</a:t>
            </a:r>
          </a:p>
        </p:txBody>
      </p:sp>
      <p:sp>
        <p:nvSpPr>
          <p:cNvPr id="3" name="Rectangle: Rounded Corners 2">
            <a:extLst>
              <a:ext uri="{FF2B5EF4-FFF2-40B4-BE49-F238E27FC236}">
                <a16:creationId xmlns:a16="http://schemas.microsoft.com/office/drawing/2014/main" id="{9BDB1CB0-DC34-432A-2259-C1DA8D1041FA}"/>
              </a:ext>
            </a:extLst>
          </p:cNvPr>
          <p:cNvSpPr/>
          <p:nvPr/>
        </p:nvSpPr>
        <p:spPr>
          <a:xfrm>
            <a:off x="6096000" y="2938176"/>
            <a:ext cx="2814918"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Add instructions and explanations to guide users and remove confusion. </a:t>
            </a:r>
            <a:endParaRPr lang="en-US" sz="1400" dirty="0">
              <a:solidFill>
                <a:schemeClr val="tx1">
                  <a:lumMod val="75000"/>
                  <a:lumOff val="25000"/>
                </a:schemeClr>
              </a:solidFill>
            </a:endParaRPr>
          </a:p>
        </p:txBody>
      </p:sp>
      <p:sp>
        <p:nvSpPr>
          <p:cNvPr id="11" name="Rectangle: Rounded Corners 10">
            <a:extLst>
              <a:ext uri="{FF2B5EF4-FFF2-40B4-BE49-F238E27FC236}">
                <a16:creationId xmlns:a16="http://schemas.microsoft.com/office/drawing/2014/main" id="{073D8533-9EE8-2923-3336-FCCE3F884868}"/>
              </a:ext>
            </a:extLst>
          </p:cNvPr>
          <p:cNvSpPr/>
          <p:nvPr/>
        </p:nvSpPr>
        <p:spPr>
          <a:xfrm>
            <a:off x="6096000" y="4877606"/>
            <a:ext cx="2814918"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Work on making the source selection more interactive</a:t>
            </a:r>
          </a:p>
          <a:p>
            <a:pPr algn="ctr"/>
            <a:r>
              <a:rPr lang="en-US" sz="1400" dirty="0">
                <a:solidFill>
                  <a:schemeClr val="tx1">
                    <a:lumMod val="75000"/>
                    <a:lumOff val="25000"/>
                  </a:schemeClr>
                </a:solidFill>
              </a:rPr>
              <a:t>MNTR-7503</a:t>
            </a:r>
          </a:p>
        </p:txBody>
      </p:sp>
    </p:spTree>
    <p:extLst>
      <p:ext uri="{BB962C8B-B14F-4D97-AF65-F5344CB8AC3E}">
        <p14:creationId xmlns:p14="http://schemas.microsoft.com/office/powerpoint/2010/main" val="4196935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Results summary page</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5</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Edit search and matching results</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8" name="TextBox 7">
            <a:extLst>
              <a:ext uri="{FF2B5EF4-FFF2-40B4-BE49-F238E27FC236}">
                <a16:creationId xmlns:a16="http://schemas.microsoft.com/office/drawing/2014/main" id="{CBFB6B4E-CD60-E139-2093-C7F3B062851D}"/>
              </a:ext>
            </a:extLst>
          </p:cNvPr>
          <p:cNvSpPr txBox="1"/>
          <p:nvPr/>
        </p:nvSpPr>
        <p:spPr>
          <a:xfrm>
            <a:off x="807268" y="1751615"/>
            <a:ext cx="3516157" cy="73866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effectLst/>
              </a:rPr>
              <a:t>They cannot Modify their search criteria, that is causing a lot of frustration to the users</a:t>
            </a:r>
            <a:endParaRPr lang="en-US" sz="1600" dirty="0">
              <a:solidFill>
                <a:schemeClr val="tx2"/>
              </a:solidFill>
            </a:endParaRPr>
          </a:p>
        </p:txBody>
      </p:sp>
      <p:sp>
        <p:nvSpPr>
          <p:cNvPr id="12" name="Rectangle: Rounded Corners 11">
            <a:extLst>
              <a:ext uri="{FF2B5EF4-FFF2-40B4-BE49-F238E27FC236}">
                <a16:creationId xmlns:a16="http://schemas.microsoft.com/office/drawing/2014/main" id="{DB4CC8D0-0A01-E34B-84C2-EFF3268A785E}"/>
              </a:ext>
            </a:extLst>
          </p:cNvPr>
          <p:cNvSpPr/>
          <p:nvPr/>
        </p:nvSpPr>
        <p:spPr>
          <a:xfrm>
            <a:off x="6096000" y="1564459"/>
            <a:ext cx="1622449" cy="10942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Solution is being implemented.</a:t>
            </a:r>
            <a:endParaRPr lang="en-US" sz="1400" dirty="0">
              <a:solidFill>
                <a:schemeClr val="tx1">
                  <a:lumMod val="75000"/>
                  <a:lumOff val="25000"/>
                </a:schemeClr>
              </a:solidFill>
            </a:endParaRPr>
          </a:p>
        </p:txBody>
      </p:sp>
      <p:sp>
        <p:nvSpPr>
          <p:cNvPr id="16" name="Rectangle: Rounded Corners 15">
            <a:extLst>
              <a:ext uri="{FF2B5EF4-FFF2-40B4-BE49-F238E27FC236}">
                <a16:creationId xmlns:a16="http://schemas.microsoft.com/office/drawing/2014/main" id="{F4AB33D4-AE75-E69B-6554-396069233E46}"/>
              </a:ext>
            </a:extLst>
          </p:cNvPr>
          <p:cNvSpPr/>
          <p:nvPr/>
        </p:nvSpPr>
        <p:spPr>
          <a:xfrm>
            <a:off x="6096000" y="4239602"/>
            <a:ext cx="2814918"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Highlight top matches and indicate why other results are included</a:t>
            </a:r>
            <a:endParaRPr lang="en-US" sz="1400" dirty="0">
              <a:solidFill>
                <a:schemeClr val="tx1">
                  <a:lumMod val="75000"/>
                  <a:lumOff val="25000"/>
                </a:schemeClr>
              </a:solidFill>
            </a:endParaRPr>
          </a:p>
        </p:txBody>
      </p:sp>
      <p:sp>
        <p:nvSpPr>
          <p:cNvPr id="18" name="TextBox 17">
            <a:extLst>
              <a:ext uri="{FF2B5EF4-FFF2-40B4-BE49-F238E27FC236}">
                <a16:creationId xmlns:a16="http://schemas.microsoft.com/office/drawing/2014/main" id="{0E9F5A87-840E-B4CC-5A33-47EBABD2FF3F}"/>
              </a:ext>
            </a:extLst>
          </p:cNvPr>
          <p:cNvSpPr txBox="1"/>
          <p:nvPr/>
        </p:nvSpPr>
        <p:spPr>
          <a:xfrm>
            <a:off x="807267" y="4367722"/>
            <a:ext cx="3516157" cy="492443"/>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t>Users </a:t>
            </a:r>
            <a:r>
              <a:rPr lang="en-US" sz="1600" dirty="0">
                <a:effectLst/>
              </a:rPr>
              <a:t>struggled to understand why a result was a match at a glance.</a:t>
            </a:r>
            <a:endParaRPr lang="en-US" sz="1600" dirty="0">
              <a:solidFill>
                <a:schemeClr val="tx2"/>
              </a:solidFill>
            </a:endParaRPr>
          </a:p>
        </p:txBody>
      </p:sp>
    </p:spTree>
    <p:extLst>
      <p:ext uri="{BB962C8B-B14F-4D97-AF65-F5344CB8AC3E}">
        <p14:creationId xmlns:p14="http://schemas.microsoft.com/office/powerpoint/2010/main" val="3747445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Results summary page</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6</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Add more interaction and add relevant details</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10" name="Rectangle: Rounded Corners 9">
            <a:extLst>
              <a:ext uri="{FF2B5EF4-FFF2-40B4-BE49-F238E27FC236}">
                <a16:creationId xmlns:a16="http://schemas.microsoft.com/office/drawing/2014/main" id="{BBC6B5FB-B7AF-E212-7FCA-A6AEAD74890E}"/>
              </a:ext>
            </a:extLst>
          </p:cNvPr>
          <p:cNvSpPr/>
          <p:nvPr/>
        </p:nvSpPr>
        <p:spPr>
          <a:xfrm>
            <a:off x="6096000" y="2037976"/>
            <a:ext cx="2814918"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Show if they are </a:t>
            </a:r>
            <a:r>
              <a:rPr lang="en-US" sz="1400" dirty="0" err="1">
                <a:solidFill>
                  <a:schemeClr val="tx1">
                    <a:lumMod val="75000"/>
                    <a:lumOff val="25000"/>
                  </a:schemeClr>
                </a:solidFill>
                <a:effectLst/>
              </a:rPr>
              <a:t>goneway</a:t>
            </a:r>
            <a:r>
              <a:rPr lang="en-US" sz="1400" dirty="0">
                <a:solidFill>
                  <a:schemeClr val="tx1">
                    <a:lumMod val="75000"/>
                    <a:lumOff val="25000"/>
                  </a:schemeClr>
                </a:solidFill>
                <a:effectLst/>
              </a:rPr>
              <a:t> </a:t>
            </a:r>
            <a:r>
              <a:rPr lang="en-US" sz="1400" dirty="0">
                <a:solidFill>
                  <a:schemeClr val="tx1">
                    <a:lumMod val="75000"/>
                    <a:lumOff val="25000"/>
                  </a:schemeClr>
                </a:solidFill>
              </a:rPr>
              <a:t>on </a:t>
            </a:r>
            <a:r>
              <a:rPr lang="en-US" sz="1400" dirty="0">
                <a:solidFill>
                  <a:schemeClr val="tx1">
                    <a:lumMod val="75000"/>
                    <a:lumOff val="25000"/>
                  </a:schemeClr>
                </a:solidFill>
                <a:effectLst/>
              </a:rPr>
              <a:t>summary page</a:t>
            </a:r>
            <a:endParaRPr lang="en-US" sz="1400" dirty="0">
              <a:solidFill>
                <a:schemeClr val="tx1">
                  <a:lumMod val="75000"/>
                  <a:lumOff val="25000"/>
                </a:schemeClr>
              </a:solidFill>
            </a:endParaRPr>
          </a:p>
        </p:txBody>
      </p:sp>
      <p:sp>
        <p:nvSpPr>
          <p:cNvPr id="14" name="TextBox 13">
            <a:extLst>
              <a:ext uri="{FF2B5EF4-FFF2-40B4-BE49-F238E27FC236}">
                <a16:creationId xmlns:a16="http://schemas.microsoft.com/office/drawing/2014/main" id="{9B05CF0F-F21D-4144-5A8A-5A247AE1E76B}"/>
              </a:ext>
            </a:extLst>
          </p:cNvPr>
          <p:cNvSpPr txBox="1"/>
          <p:nvPr/>
        </p:nvSpPr>
        <p:spPr>
          <a:xfrm>
            <a:off x="807266" y="2091693"/>
            <a:ext cx="3516157" cy="1231106"/>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t>U</a:t>
            </a:r>
            <a:r>
              <a:rPr lang="en-US" sz="1600" dirty="0">
                <a:effectLst/>
              </a:rPr>
              <a:t>sers want to know how likely this person is to be at the address indicated before they at the detailed info, they can skip it if they don’t live at the location anymore</a:t>
            </a:r>
            <a:endParaRPr lang="en-US" sz="1600" dirty="0">
              <a:solidFill>
                <a:schemeClr val="tx2"/>
              </a:solidFill>
            </a:endParaRPr>
          </a:p>
        </p:txBody>
      </p:sp>
      <p:sp>
        <p:nvSpPr>
          <p:cNvPr id="15" name="TextBox 14">
            <a:extLst>
              <a:ext uri="{FF2B5EF4-FFF2-40B4-BE49-F238E27FC236}">
                <a16:creationId xmlns:a16="http://schemas.microsoft.com/office/drawing/2014/main" id="{A3909211-2AA0-26A7-6F3A-C006A06A8DB5}"/>
              </a:ext>
            </a:extLst>
          </p:cNvPr>
          <p:cNvSpPr txBox="1"/>
          <p:nvPr/>
        </p:nvSpPr>
        <p:spPr>
          <a:xfrm>
            <a:off x="807266" y="4130386"/>
            <a:ext cx="3516157" cy="98488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t>From this page, th</a:t>
            </a:r>
            <a:r>
              <a:rPr lang="en-US" sz="1600" dirty="0">
                <a:effectLst/>
              </a:rPr>
              <a:t>ey want to click on an address, phone number, email and if this is linked to other people. </a:t>
            </a:r>
            <a:endParaRPr lang="en-US" sz="1600" dirty="0">
              <a:solidFill>
                <a:schemeClr val="tx2"/>
              </a:solidFill>
            </a:endParaRPr>
          </a:p>
        </p:txBody>
      </p:sp>
      <p:sp>
        <p:nvSpPr>
          <p:cNvPr id="18" name="Rectangle: Rounded Corners 17">
            <a:extLst>
              <a:ext uri="{FF2B5EF4-FFF2-40B4-BE49-F238E27FC236}">
                <a16:creationId xmlns:a16="http://schemas.microsoft.com/office/drawing/2014/main" id="{AC3CABC6-7F1E-E252-888C-0CE908F09563}"/>
              </a:ext>
            </a:extLst>
          </p:cNvPr>
          <p:cNvSpPr/>
          <p:nvPr/>
        </p:nvSpPr>
        <p:spPr>
          <a:xfrm>
            <a:off x="6096000" y="4103020"/>
            <a:ext cx="2814918"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Make phone number, address and emails clickable</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21433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Results summary page</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7</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Notes and observations</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16" name="TextBox 15">
            <a:extLst>
              <a:ext uri="{FF2B5EF4-FFF2-40B4-BE49-F238E27FC236}">
                <a16:creationId xmlns:a16="http://schemas.microsoft.com/office/drawing/2014/main" id="{40B2B650-AF01-4F35-063F-D62D5813B0CA}"/>
              </a:ext>
            </a:extLst>
          </p:cNvPr>
          <p:cNvSpPr txBox="1"/>
          <p:nvPr/>
        </p:nvSpPr>
        <p:spPr>
          <a:xfrm>
            <a:off x="807267" y="3975858"/>
            <a:ext cx="3516157" cy="984885"/>
          </a:xfrm>
          <a:prstGeom prst="rect">
            <a:avLst/>
          </a:prstGeom>
          <a:noFill/>
        </p:spPr>
        <p:txBody>
          <a:bodyPr wrap="square" lIns="0" tIns="0" rIns="0" bIns="0" rtlCol="0">
            <a:spAutoFit/>
          </a:bodyPr>
          <a:lstStyle/>
          <a:p>
            <a:pPr algn="l"/>
            <a:r>
              <a:rPr lang="en-GB" sz="1600" b="1" dirty="0">
                <a:solidFill>
                  <a:schemeClr val="tx2"/>
                </a:solidFill>
              </a:rPr>
              <a:t>Visual improvement</a:t>
            </a:r>
          </a:p>
          <a:p>
            <a:pPr algn="l"/>
            <a:r>
              <a:rPr lang="en-GB" sz="1600" dirty="0">
                <a:solidFill>
                  <a:schemeClr val="tx2"/>
                </a:solidFill>
              </a:rPr>
              <a:t>Reduce size of date of birth column and expand the address column to make the results easier to scan.</a:t>
            </a:r>
          </a:p>
        </p:txBody>
      </p:sp>
      <p:sp>
        <p:nvSpPr>
          <p:cNvPr id="17" name="TextBox 16">
            <a:extLst>
              <a:ext uri="{FF2B5EF4-FFF2-40B4-BE49-F238E27FC236}">
                <a16:creationId xmlns:a16="http://schemas.microsoft.com/office/drawing/2014/main" id="{1506E7BF-8B61-9DAD-EEE4-64088C76EEF4}"/>
              </a:ext>
            </a:extLst>
          </p:cNvPr>
          <p:cNvSpPr txBox="1"/>
          <p:nvPr/>
        </p:nvSpPr>
        <p:spPr>
          <a:xfrm>
            <a:off x="807266" y="2142518"/>
            <a:ext cx="3516157" cy="738664"/>
          </a:xfrm>
          <a:prstGeom prst="rect">
            <a:avLst/>
          </a:prstGeom>
          <a:noFill/>
        </p:spPr>
        <p:txBody>
          <a:bodyPr wrap="square" lIns="0" tIns="0" rIns="0" bIns="0" rtlCol="0">
            <a:spAutoFit/>
          </a:bodyPr>
          <a:lstStyle/>
          <a:p>
            <a:pPr algn="l"/>
            <a:r>
              <a:rPr lang="en-GB" sz="1600" b="1" dirty="0">
                <a:solidFill>
                  <a:schemeClr val="tx2"/>
                </a:solidFill>
              </a:rPr>
              <a:t>Bug</a:t>
            </a:r>
          </a:p>
          <a:p>
            <a:pPr algn="l"/>
            <a:r>
              <a:rPr lang="en-GB" sz="1600" dirty="0">
                <a:solidFill>
                  <a:schemeClr val="tx2"/>
                </a:solidFill>
              </a:rPr>
              <a:t>The date format doesn’t match the date entered by the user</a:t>
            </a:r>
          </a:p>
        </p:txBody>
      </p:sp>
    </p:spTree>
    <p:extLst>
      <p:ext uri="{BB962C8B-B14F-4D97-AF65-F5344CB8AC3E}">
        <p14:creationId xmlns:p14="http://schemas.microsoft.com/office/powerpoint/2010/main" val="2084606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Results summary page</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8</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Notes and observations</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9" name="TextBox 8">
            <a:extLst>
              <a:ext uri="{FF2B5EF4-FFF2-40B4-BE49-F238E27FC236}">
                <a16:creationId xmlns:a16="http://schemas.microsoft.com/office/drawing/2014/main" id="{9986B4DF-D527-30BF-B7E5-64E098264468}"/>
              </a:ext>
            </a:extLst>
          </p:cNvPr>
          <p:cNvSpPr txBox="1"/>
          <p:nvPr/>
        </p:nvSpPr>
        <p:spPr>
          <a:xfrm>
            <a:off x="807266" y="2048469"/>
            <a:ext cx="3516157" cy="73866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effectLst/>
              </a:rPr>
              <a:t>They don’t mind a spread of data, they can search for potential aliases</a:t>
            </a:r>
            <a:endParaRPr lang="en-US" sz="1600" dirty="0">
              <a:solidFill>
                <a:schemeClr val="tx2"/>
              </a:solidFill>
            </a:endParaRPr>
          </a:p>
        </p:txBody>
      </p:sp>
      <p:sp>
        <p:nvSpPr>
          <p:cNvPr id="11" name="TextBox 10">
            <a:extLst>
              <a:ext uri="{FF2B5EF4-FFF2-40B4-BE49-F238E27FC236}">
                <a16:creationId xmlns:a16="http://schemas.microsoft.com/office/drawing/2014/main" id="{E8BE0153-DC83-B609-9818-DAF28B318830}"/>
              </a:ext>
            </a:extLst>
          </p:cNvPr>
          <p:cNvSpPr txBox="1"/>
          <p:nvPr/>
        </p:nvSpPr>
        <p:spPr>
          <a:xfrm>
            <a:off x="807265" y="3136464"/>
            <a:ext cx="3516157" cy="98488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effectLst/>
              </a:rPr>
              <a:t>They prefer to scroll and scan, they barely use </a:t>
            </a:r>
            <a:r>
              <a:rPr lang="en-US" sz="1600" dirty="0"/>
              <a:t>other </a:t>
            </a:r>
            <a:r>
              <a:rPr lang="en-US" sz="1600" dirty="0">
                <a:effectLst/>
              </a:rPr>
              <a:t>search functionalities. </a:t>
            </a:r>
            <a:r>
              <a:rPr lang="en-US" sz="1600" dirty="0" err="1">
                <a:effectLst/>
              </a:rPr>
              <a:t>Ctrl+F</a:t>
            </a:r>
            <a:r>
              <a:rPr lang="en-US" sz="1600" dirty="0">
                <a:effectLst/>
              </a:rPr>
              <a:t>, to search for partial info</a:t>
            </a:r>
            <a:endParaRPr lang="en-US" sz="1600" dirty="0">
              <a:solidFill>
                <a:schemeClr val="tx2"/>
              </a:solidFill>
            </a:endParaRPr>
          </a:p>
        </p:txBody>
      </p:sp>
      <p:sp>
        <p:nvSpPr>
          <p:cNvPr id="14" name="Rectangle: Rounded Corners 13">
            <a:extLst>
              <a:ext uri="{FF2B5EF4-FFF2-40B4-BE49-F238E27FC236}">
                <a16:creationId xmlns:a16="http://schemas.microsoft.com/office/drawing/2014/main" id="{0C1D6BCB-49DC-EA99-FA1D-9B4DB67BB2C0}"/>
              </a:ext>
            </a:extLst>
          </p:cNvPr>
          <p:cNvSpPr/>
          <p:nvPr/>
        </p:nvSpPr>
        <p:spPr>
          <a:xfrm>
            <a:off x="6461121" y="3107177"/>
            <a:ext cx="2814918"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No need to add a search, sort or filter functionality based on this feedback</a:t>
            </a:r>
            <a:endParaRPr lang="en-US" sz="1400" dirty="0">
              <a:solidFill>
                <a:schemeClr val="tx1">
                  <a:lumMod val="75000"/>
                  <a:lumOff val="25000"/>
                </a:schemeClr>
              </a:solidFill>
            </a:endParaRPr>
          </a:p>
        </p:txBody>
      </p:sp>
      <p:sp>
        <p:nvSpPr>
          <p:cNvPr id="18" name="TextBox 17">
            <a:extLst>
              <a:ext uri="{FF2B5EF4-FFF2-40B4-BE49-F238E27FC236}">
                <a16:creationId xmlns:a16="http://schemas.microsoft.com/office/drawing/2014/main" id="{C339AFD5-499C-A808-62A8-E55D521DD316}"/>
              </a:ext>
            </a:extLst>
          </p:cNvPr>
          <p:cNvSpPr txBox="1"/>
          <p:nvPr/>
        </p:nvSpPr>
        <p:spPr>
          <a:xfrm>
            <a:off x="782622" y="4345861"/>
            <a:ext cx="3516157" cy="98488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effectLst/>
              </a:rPr>
              <a:t>Not interested or impressed with the export in .csv functionality. One of them would like to export is pdf for future reference.</a:t>
            </a:r>
            <a:endParaRPr lang="en-US" sz="1600" dirty="0">
              <a:solidFill>
                <a:schemeClr val="tx2"/>
              </a:solidFill>
            </a:endParaRPr>
          </a:p>
        </p:txBody>
      </p:sp>
      <p:sp>
        <p:nvSpPr>
          <p:cNvPr id="19" name="Rectangle: Rounded Corners 18">
            <a:extLst>
              <a:ext uri="{FF2B5EF4-FFF2-40B4-BE49-F238E27FC236}">
                <a16:creationId xmlns:a16="http://schemas.microsoft.com/office/drawing/2014/main" id="{177595AD-19D9-4045-996E-DB73C7411FA1}"/>
              </a:ext>
            </a:extLst>
          </p:cNvPr>
          <p:cNvSpPr/>
          <p:nvPr/>
        </p:nvSpPr>
        <p:spPr>
          <a:xfrm>
            <a:off x="6461121" y="4424427"/>
            <a:ext cx="2814918"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Results summary page in .pdf format would be a nice to have based on this feedback</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26959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30E2-380C-7F47-2709-477AE6C2A16E}"/>
              </a:ext>
            </a:extLst>
          </p:cNvPr>
          <p:cNvSpPr>
            <a:spLocks noGrp="1"/>
          </p:cNvSpPr>
          <p:nvPr>
            <p:ph type="title"/>
          </p:nvPr>
        </p:nvSpPr>
        <p:spPr>
          <a:xfrm>
            <a:off x="807269" y="606436"/>
            <a:ext cx="6530791" cy="441406"/>
          </a:xfrm>
        </p:spPr>
        <p:txBody>
          <a:bodyPr/>
          <a:lstStyle/>
          <a:p>
            <a:r>
              <a:rPr lang="en-GB" dirty="0"/>
              <a:t>Detailed results page</a:t>
            </a:r>
          </a:p>
        </p:txBody>
      </p:sp>
      <p:sp>
        <p:nvSpPr>
          <p:cNvPr id="5" name="Footer Placeholder 4">
            <a:extLst>
              <a:ext uri="{FF2B5EF4-FFF2-40B4-BE49-F238E27FC236}">
                <a16:creationId xmlns:a16="http://schemas.microsoft.com/office/drawing/2014/main" id="{FF34E790-B82F-46AC-812A-FC46E5BCAEFD}"/>
              </a:ext>
            </a:extLst>
          </p:cNvPr>
          <p:cNvSpPr>
            <a:spLocks noGrp="1"/>
          </p:cNvSpPr>
          <p:nvPr>
            <p:ph type="ftr" sz="quarter" idx="11"/>
          </p:nvPr>
        </p:nvSpPr>
        <p:spPr/>
        <p:txBody>
          <a:bodyPr/>
          <a:lstStyle/>
          <a:p>
            <a:r>
              <a:rPr lang="en-GB" dirty="0"/>
              <a:t>Capita plc - Confidential</a:t>
            </a:r>
          </a:p>
        </p:txBody>
      </p:sp>
      <p:sp>
        <p:nvSpPr>
          <p:cNvPr id="6" name="Slide Number Placeholder 5">
            <a:extLst>
              <a:ext uri="{FF2B5EF4-FFF2-40B4-BE49-F238E27FC236}">
                <a16:creationId xmlns:a16="http://schemas.microsoft.com/office/drawing/2014/main" id="{5E5C3B46-DB0B-C867-34AE-13B0A586355F}"/>
              </a:ext>
            </a:extLst>
          </p:cNvPr>
          <p:cNvSpPr>
            <a:spLocks noGrp="1"/>
          </p:cNvSpPr>
          <p:nvPr>
            <p:ph type="sldNum" sz="quarter" idx="12"/>
          </p:nvPr>
        </p:nvSpPr>
        <p:spPr/>
        <p:txBody>
          <a:bodyPr/>
          <a:lstStyle/>
          <a:p>
            <a:fld id="{043C2FB7-9533-4568-9B8F-F5133F6949BD}" type="slidenum">
              <a:rPr lang="en-GB" smtClean="0"/>
              <a:pPr/>
              <a:t>9</a:t>
            </a:fld>
            <a:endParaRPr lang="en-GB"/>
          </a:p>
        </p:txBody>
      </p:sp>
      <p:sp>
        <p:nvSpPr>
          <p:cNvPr id="7" name="Text Placeholder 6">
            <a:extLst>
              <a:ext uri="{FF2B5EF4-FFF2-40B4-BE49-F238E27FC236}">
                <a16:creationId xmlns:a16="http://schemas.microsoft.com/office/drawing/2014/main" id="{462C3F3A-7DA9-A877-1EC6-61CA502760DC}"/>
              </a:ext>
            </a:extLst>
          </p:cNvPr>
          <p:cNvSpPr>
            <a:spLocks noGrp="1"/>
          </p:cNvSpPr>
          <p:nvPr>
            <p:ph type="body" idx="13"/>
          </p:nvPr>
        </p:nvSpPr>
        <p:spPr>
          <a:xfrm>
            <a:off x="807268" y="1063103"/>
            <a:ext cx="8586056" cy="319673"/>
          </a:xfrm>
        </p:spPr>
        <p:txBody>
          <a:bodyPr/>
          <a:lstStyle/>
          <a:p>
            <a:r>
              <a:rPr lang="en-GB" sz="1600" dirty="0"/>
              <a:t>Interactivity</a:t>
            </a:r>
          </a:p>
        </p:txBody>
      </p:sp>
      <p:sp>
        <p:nvSpPr>
          <p:cNvPr id="2" name="Title 3">
            <a:extLst>
              <a:ext uri="{FF2B5EF4-FFF2-40B4-BE49-F238E27FC236}">
                <a16:creationId xmlns:a16="http://schemas.microsoft.com/office/drawing/2014/main" id="{8E70D87D-2603-4FC6-78A9-DBC7BE160A60}"/>
              </a:ext>
            </a:extLst>
          </p:cNvPr>
          <p:cNvSpPr txBox="1">
            <a:spLocks/>
          </p:cNvSpPr>
          <p:nvPr/>
        </p:nvSpPr>
        <p:spPr>
          <a:xfrm>
            <a:off x="807268" y="292314"/>
            <a:ext cx="5914546" cy="36304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GB" sz="1800" dirty="0">
                <a:solidFill>
                  <a:schemeClr val="bg1">
                    <a:lumMod val="65000"/>
                  </a:schemeClr>
                </a:solidFill>
              </a:rPr>
              <a:t>Validate - U</a:t>
            </a:r>
            <a:r>
              <a:rPr lang="en-US" sz="1800" dirty="0" err="1">
                <a:solidFill>
                  <a:schemeClr val="bg1">
                    <a:lumMod val="65000"/>
                  </a:schemeClr>
                </a:solidFill>
              </a:rPr>
              <a:t>sability</a:t>
            </a:r>
            <a:r>
              <a:rPr lang="en-US" sz="1800" dirty="0">
                <a:solidFill>
                  <a:schemeClr val="bg1">
                    <a:lumMod val="65000"/>
                  </a:schemeClr>
                </a:solidFill>
              </a:rPr>
              <a:t> testing</a:t>
            </a:r>
          </a:p>
        </p:txBody>
      </p:sp>
      <p:sp>
        <p:nvSpPr>
          <p:cNvPr id="3" name="TextBox 2">
            <a:extLst>
              <a:ext uri="{FF2B5EF4-FFF2-40B4-BE49-F238E27FC236}">
                <a16:creationId xmlns:a16="http://schemas.microsoft.com/office/drawing/2014/main" id="{6F2A8250-B4E8-92D6-C438-298C94297BA6}"/>
              </a:ext>
            </a:extLst>
          </p:cNvPr>
          <p:cNvSpPr txBox="1"/>
          <p:nvPr/>
        </p:nvSpPr>
        <p:spPr>
          <a:xfrm>
            <a:off x="807268" y="1741968"/>
            <a:ext cx="3980329" cy="4401205"/>
          </a:xfrm>
          <a:prstGeom prst="rect">
            <a:avLst/>
          </a:prstGeom>
          <a:noFill/>
        </p:spPr>
        <p:txBody>
          <a:bodyPr wrap="square" lIns="0" tIns="0" rIns="0" bIns="0" rtlCol="0">
            <a:spAutoFit/>
          </a:bodyPr>
          <a:lstStyle/>
          <a:p>
            <a:pPr algn="l"/>
            <a:r>
              <a:rPr lang="en-US" sz="1600" dirty="0">
                <a:effectLst/>
              </a:rPr>
              <a:t>Lack of interactivity is a big issue</a:t>
            </a:r>
          </a:p>
          <a:p>
            <a:pPr algn="l"/>
            <a:endParaRPr lang="en-US" sz="1600" dirty="0">
              <a:effectLst/>
            </a:endParaRPr>
          </a:p>
          <a:p>
            <a:pPr algn="l"/>
            <a:endParaRPr lang="en-US" sz="1600" dirty="0">
              <a:effectLst/>
            </a:endParaRPr>
          </a:p>
          <a:p>
            <a:pPr marL="285750" indent="-285750" algn="l">
              <a:buFont typeface="Arial" panose="020B0604020202020204" pitchFamily="34" charset="0"/>
              <a:buChar char="•"/>
            </a:pPr>
            <a:r>
              <a:rPr lang="en-US" sz="1600" dirty="0">
                <a:effectLst/>
              </a:rPr>
              <a:t>Going back to the search screen to do a search makes the application clunky and difficult to use.</a:t>
            </a:r>
          </a:p>
          <a:p>
            <a:pPr marL="285750" indent="-285750" algn="l">
              <a:buFont typeface="Arial" panose="020B0604020202020204" pitchFamily="34" charset="0"/>
              <a:buChar char="•"/>
            </a:pPr>
            <a:endParaRPr lang="en-US" sz="1600" dirty="0">
              <a:effectLst/>
            </a:endParaRPr>
          </a:p>
          <a:p>
            <a:pPr marL="285750" indent="-285750" algn="l">
              <a:buFont typeface="Arial" panose="020B0604020202020204" pitchFamily="34" charset="0"/>
              <a:buChar char="•"/>
            </a:pPr>
            <a:endParaRPr lang="en-US" sz="1600" dirty="0"/>
          </a:p>
          <a:p>
            <a:pPr algn="l"/>
            <a:r>
              <a:rPr lang="en-US" sz="1600" dirty="0"/>
              <a:t>Example</a:t>
            </a:r>
          </a:p>
          <a:p>
            <a:pPr algn="l"/>
            <a:r>
              <a:rPr lang="en-US" sz="1400" dirty="0"/>
              <a:t>To investigate a linked person, they must</a:t>
            </a:r>
          </a:p>
          <a:p>
            <a:pPr marL="285750" indent="-285750" algn="l">
              <a:buFont typeface="Courier New" panose="02070309020205020404" pitchFamily="49" charset="0"/>
              <a:buChar char="o"/>
            </a:pPr>
            <a:r>
              <a:rPr lang="en-US" sz="1400" dirty="0"/>
              <a:t>Click</a:t>
            </a:r>
          </a:p>
          <a:p>
            <a:pPr marL="285750" indent="-285750" algn="l">
              <a:buFont typeface="Courier New" panose="02070309020205020404" pitchFamily="49" charset="0"/>
              <a:buChar char="o"/>
            </a:pPr>
            <a:r>
              <a:rPr lang="en-US" sz="1400" dirty="0"/>
              <a:t>Drag to highlight</a:t>
            </a:r>
          </a:p>
          <a:p>
            <a:pPr marL="285750" indent="-285750" algn="l">
              <a:buFont typeface="Courier New" panose="02070309020205020404" pitchFamily="49" charset="0"/>
              <a:buChar char="o"/>
            </a:pPr>
            <a:r>
              <a:rPr lang="en-US" sz="1400" dirty="0"/>
              <a:t>Right click</a:t>
            </a:r>
          </a:p>
          <a:p>
            <a:pPr marL="285750" indent="-285750" algn="l">
              <a:buFont typeface="Courier New" panose="02070309020205020404" pitchFamily="49" charset="0"/>
              <a:buChar char="o"/>
            </a:pPr>
            <a:r>
              <a:rPr lang="en-US" sz="1400" dirty="0"/>
              <a:t>Copy</a:t>
            </a:r>
          </a:p>
          <a:p>
            <a:pPr marL="285750" indent="-285750" algn="l">
              <a:buFont typeface="Courier New" panose="02070309020205020404" pitchFamily="49" charset="0"/>
              <a:buChar char="o"/>
            </a:pPr>
            <a:r>
              <a:rPr lang="en-US" sz="1400" dirty="0"/>
              <a:t>Press the back button twice</a:t>
            </a:r>
          </a:p>
          <a:p>
            <a:pPr marL="285750" indent="-285750" algn="l">
              <a:buFont typeface="Courier New" panose="02070309020205020404" pitchFamily="49" charset="0"/>
              <a:buChar char="o"/>
            </a:pPr>
            <a:r>
              <a:rPr lang="en-US" sz="1400" dirty="0"/>
              <a:t>Then copy and clean the data to put the right value in the right place</a:t>
            </a:r>
          </a:p>
          <a:p>
            <a:pPr marL="285750" indent="-285750" algn="l">
              <a:buFont typeface="Courier New" panose="02070309020205020404" pitchFamily="49" charset="0"/>
              <a:buChar char="o"/>
            </a:pPr>
            <a:r>
              <a:rPr lang="en-US" sz="1400" dirty="0"/>
              <a:t>Select Validate as a source and press search</a:t>
            </a:r>
          </a:p>
          <a:p>
            <a:pPr algn="l"/>
            <a:endParaRPr lang="en-US" sz="1600" dirty="0">
              <a:effectLst/>
            </a:endParaRPr>
          </a:p>
        </p:txBody>
      </p:sp>
      <p:sp>
        <p:nvSpPr>
          <p:cNvPr id="16" name="Rectangle: Rounded Corners 15">
            <a:extLst>
              <a:ext uri="{FF2B5EF4-FFF2-40B4-BE49-F238E27FC236}">
                <a16:creationId xmlns:a16="http://schemas.microsoft.com/office/drawing/2014/main" id="{C005C237-F941-607E-0D61-B321FA8CB5BD}"/>
              </a:ext>
            </a:extLst>
          </p:cNvPr>
          <p:cNvSpPr/>
          <p:nvPr/>
        </p:nvSpPr>
        <p:spPr>
          <a:xfrm>
            <a:off x="6170644" y="4309547"/>
            <a:ext cx="2814918" cy="90631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effectLst/>
              </a:rPr>
              <a:t>Allow the users to click on a relevant item and search further on Validate</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464715670"/>
      </p:ext>
    </p:extLst>
  </p:cSld>
  <p:clrMapOvr>
    <a:masterClrMapping/>
  </p:clrMapOvr>
</p:sld>
</file>

<file path=ppt/theme/theme1.xml><?xml version="1.0" encoding="utf-8"?>
<a:theme xmlns:a="http://schemas.openxmlformats.org/drawingml/2006/main" name="Capita August 2019">
  <a:themeElements>
    <a:clrScheme name="Capita main">
      <a:dk1>
        <a:sysClr val="windowText" lastClr="000000"/>
      </a:dk1>
      <a:lt1>
        <a:sysClr val="window" lastClr="FFFFFF"/>
      </a:lt1>
      <a:dk2>
        <a:srgbClr val="02083C"/>
      </a:dk2>
      <a:lt2>
        <a:srgbClr val="00FFFF"/>
      </a:lt2>
      <a:accent1>
        <a:srgbClr val="02083C"/>
      </a:accent1>
      <a:accent2>
        <a:srgbClr val="00FFFF"/>
      </a:accent2>
      <a:accent3>
        <a:srgbClr val="C5D201"/>
      </a:accent3>
      <a:accent4>
        <a:srgbClr val="9B62C3"/>
      </a:accent4>
      <a:accent5>
        <a:srgbClr val="FFB11D"/>
      </a:accent5>
      <a:accent6>
        <a:srgbClr val="FF5051"/>
      </a:accent6>
      <a:hlink>
        <a:srgbClr val="02083C"/>
      </a:hlink>
      <a:folHlink>
        <a:srgbClr val="00FFFF"/>
      </a:folHlink>
    </a:clrScheme>
    <a:fontScheme name="Capita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600" dirty="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ba85a8-16ad-4d5f-9b7a-066463dcc7ac" xsi:nil="true"/>
    <lcf76f155ced4ddcb4097134ff3c332f xmlns="644f5bce-99de-4a25-8665-0cacfe62ca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3885BB6F85D54ABC32660F8B7DB636" ma:contentTypeVersion="18" ma:contentTypeDescription="Create a new document." ma:contentTypeScope="" ma:versionID="073b3a9befd51e5beba55de238c3ff6d">
  <xsd:schema xmlns:xsd="http://www.w3.org/2001/XMLSchema" xmlns:xs="http://www.w3.org/2001/XMLSchema" xmlns:p="http://schemas.microsoft.com/office/2006/metadata/properties" xmlns:ns2="644f5bce-99de-4a25-8665-0cacfe62ca93" xmlns:ns3="c1ba85a8-16ad-4d5f-9b7a-066463dcc7ac" targetNamespace="http://schemas.microsoft.com/office/2006/metadata/properties" ma:root="true" ma:fieldsID="518a49da3c41b1f5e4f5b47535c68499" ns2:_="" ns3:_="">
    <xsd:import namespace="644f5bce-99de-4a25-8665-0cacfe62ca93"/>
    <xsd:import namespace="c1ba85a8-16ad-4d5f-9b7a-066463dcc7a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4f5bce-99de-4a25-8665-0cacfe62ca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242fb91-79a5-4b93-8a08-4d9fe80d6a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ba85a8-16ad-4d5f-9b7a-066463dcc7a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d4239a-1d11-478d-a677-ae99be9aa917}" ma:internalName="TaxCatchAll" ma:showField="CatchAllData" ma:web="c1ba85a8-16ad-4d5f-9b7a-066463dcc7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123F53-EA93-48AA-950C-E5C2D4E4F043}">
  <ds:schemaRefs>
    <ds:schemaRef ds:uri="http://purl.org/dc/dcmitype/"/>
    <ds:schemaRef ds:uri="http://schemas.microsoft.com/office/2006/documentManagement/types"/>
    <ds:schemaRef ds:uri="644f5bce-99de-4a25-8665-0cacfe62ca93"/>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 ds:uri="c1ba85a8-16ad-4d5f-9b7a-066463dcc7ac"/>
    <ds:schemaRef ds:uri="http://purl.org/dc/terms/"/>
    <ds:schemaRef ds:uri="http://purl.org/dc/elements/1.1/"/>
  </ds:schemaRefs>
</ds:datastoreItem>
</file>

<file path=customXml/itemProps2.xml><?xml version="1.0" encoding="utf-8"?>
<ds:datastoreItem xmlns:ds="http://schemas.openxmlformats.org/officeDocument/2006/customXml" ds:itemID="{ADE81469-3B53-489D-994E-FFFA11EBE5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4f5bce-99de-4a25-8665-0cacfe62ca93"/>
    <ds:schemaRef ds:uri="c1ba85a8-16ad-4d5f-9b7a-066463dcc7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930BBB-D6EF-489D-952A-A96A3F365A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23420</TotalTime>
  <Words>4080</Words>
  <Application>Microsoft Office PowerPoint</Application>
  <PresentationFormat>Widescreen</PresentationFormat>
  <Paragraphs>247</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Regular</vt:lpstr>
      <vt:lpstr>Calibri</vt:lpstr>
      <vt:lpstr>Courier New</vt:lpstr>
      <vt:lpstr>Capita August 2019</vt:lpstr>
      <vt:lpstr>Validate Usability testing findings</vt:lpstr>
      <vt:lpstr>Search criteria</vt:lpstr>
      <vt:lpstr>Search criteria</vt:lpstr>
      <vt:lpstr>Search criteria</vt:lpstr>
      <vt:lpstr>Results summary page</vt:lpstr>
      <vt:lpstr>Results summary page</vt:lpstr>
      <vt:lpstr>Results summary page</vt:lpstr>
      <vt:lpstr>Results summary page</vt:lpstr>
      <vt:lpstr>Detailed results page</vt:lpstr>
      <vt:lpstr>Detailed results page</vt:lpstr>
      <vt:lpstr>Detailed results page</vt:lpstr>
      <vt:lpstr>Detailed results page</vt:lpstr>
      <vt:lpstr>Detailed results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Ouana, Gladys (Capita Public Service)</dc:creator>
  <cp:lastModifiedBy>Ouana, Gladys (Capita Public Service)</cp:lastModifiedBy>
  <cp:revision>194</cp:revision>
  <dcterms:modified xsi:type="dcterms:W3CDTF">2025-01-07T14:47:50Z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0x0101002B5AD6518AD53346B5A209D9C004216B</vt:lpwstr>
  </property>
</Properties>
</file>